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8" r:id="rId4"/>
  </p:sldMasterIdLst>
  <p:notesMasterIdLst>
    <p:notesMasterId r:id="rId15"/>
  </p:notesMasterIdLst>
  <p:sldIdLst>
    <p:sldId id="256" r:id="rId5"/>
    <p:sldId id="257" r:id="rId6"/>
    <p:sldId id="263" r:id="rId7"/>
    <p:sldId id="287" r:id="rId8"/>
    <p:sldId id="286" r:id="rId9"/>
    <p:sldId id="275" r:id="rId10"/>
    <p:sldId id="265" r:id="rId11"/>
    <p:sldId id="264" r:id="rId12"/>
    <p:sldId id="288" r:id="rId13"/>
    <p:sldId id="272" r:id="rId14"/>
  </p:sldIdLst>
  <p:sldSz cx="9144000" cy="5143500" type="screen16x9"/>
  <p:notesSz cx="6858000" cy="9144000"/>
  <p:embeddedFontLst>
    <p:embeddedFont>
      <p:font typeface="Inter 18pt Black" panose="020B0604020202020204" charset="0"/>
      <p:bold r:id="rId16"/>
    </p:embeddedFont>
    <p:embeddedFont>
      <p:font typeface="Inter Black" panose="020B0604020202020204" charset="0"/>
      <p:bold r:id="rId17"/>
      <p:boldItalic r:id="rId18"/>
    </p:embeddedFont>
    <p:embeddedFont>
      <p:font typeface="Inter Light" panose="02000403000000020004" pitchFamily="2" charset="0"/>
      <p:regular r:id="rId19"/>
      <p:bold r:id="rId20"/>
      <p:italic r:id="rId21"/>
      <p:boldItalic r:id="rId22"/>
    </p:embeddedFont>
    <p:embeddedFont>
      <p:font typeface="Inter Medium" panose="02000603000000020004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66187C-7B38-4930-8E19-EC3D2810B715}" v="21" dt="2025-03-27T10:47:48.6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2574" y="12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9.fntdata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a Fagerholm" userId="9d809d37-ebb7-434d-9f45-9c7667331aea" providerId="ADAL" clId="{B966187C-7B38-4930-8E19-EC3D2810B715}"/>
    <pc:docChg chg="undo custSel addSld delSld modSld sldOrd">
      <pc:chgData name="Cecilia Fagerholm" userId="9d809d37-ebb7-434d-9f45-9c7667331aea" providerId="ADAL" clId="{B966187C-7B38-4930-8E19-EC3D2810B715}" dt="2025-03-27T10:54:24.015" v="1089" actId="1076"/>
      <pc:docMkLst>
        <pc:docMk/>
      </pc:docMkLst>
      <pc:sldChg chg="addSp delSp modSp mod">
        <pc:chgData name="Cecilia Fagerholm" userId="9d809d37-ebb7-434d-9f45-9c7667331aea" providerId="ADAL" clId="{B966187C-7B38-4930-8E19-EC3D2810B715}" dt="2025-03-27T10:54:24.015" v="1089" actId="1076"/>
        <pc:sldMkLst>
          <pc:docMk/>
          <pc:sldMk cId="0" sldId="256"/>
        </pc:sldMkLst>
        <pc:spChg chg="add del mod">
          <ac:chgData name="Cecilia Fagerholm" userId="9d809d37-ebb7-434d-9f45-9c7667331aea" providerId="ADAL" clId="{B966187C-7B38-4930-8E19-EC3D2810B715}" dt="2025-03-27T09:06:28.769" v="12" actId="478"/>
          <ac:spMkLst>
            <pc:docMk/>
            <pc:sldMk cId="0" sldId="256"/>
            <ac:spMk id="5" creationId="{45E3AEB3-0D76-34B0-8A6D-6E69C14C813D}"/>
          </ac:spMkLst>
        </pc:spChg>
        <pc:spChg chg="add del mod">
          <ac:chgData name="Cecilia Fagerholm" userId="9d809d37-ebb7-434d-9f45-9c7667331aea" providerId="ADAL" clId="{B966187C-7B38-4930-8E19-EC3D2810B715}" dt="2025-03-27T09:07:21.838" v="91" actId="478"/>
          <ac:spMkLst>
            <pc:docMk/>
            <pc:sldMk cId="0" sldId="256"/>
            <ac:spMk id="8" creationId="{E33602BD-CCF1-7577-AD77-7D53AAACB325}"/>
          </ac:spMkLst>
        </pc:spChg>
        <pc:spChg chg="mod">
          <ac:chgData name="Cecilia Fagerholm" userId="9d809d37-ebb7-434d-9f45-9c7667331aea" providerId="ADAL" clId="{B966187C-7B38-4930-8E19-EC3D2810B715}" dt="2025-03-27T10:54:24.015" v="1089" actId="1076"/>
          <ac:spMkLst>
            <pc:docMk/>
            <pc:sldMk cId="0" sldId="256"/>
            <ac:spMk id="188" creationId="{00000000-0000-0000-0000-000000000000}"/>
          </ac:spMkLst>
        </pc:spChg>
        <pc:spChg chg="add del">
          <ac:chgData name="Cecilia Fagerholm" userId="9d809d37-ebb7-434d-9f45-9c7667331aea" providerId="ADAL" clId="{B966187C-7B38-4930-8E19-EC3D2810B715}" dt="2025-03-27T09:07:13.540" v="89" actId="478"/>
          <ac:spMkLst>
            <pc:docMk/>
            <pc:sldMk cId="0" sldId="256"/>
            <ac:spMk id="190" creationId="{00000000-0000-0000-0000-000000000000}"/>
          </ac:spMkLst>
        </pc:spChg>
        <pc:spChg chg="mod">
          <ac:chgData name="Cecilia Fagerholm" userId="9d809d37-ebb7-434d-9f45-9c7667331aea" providerId="ADAL" clId="{B966187C-7B38-4930-8E19-EC3D2810B715}" dt="2025-03-27T09:09:09.874" v="114" actId="948"/>
          <ac:spMkLst>
            <pc:docMk/>
            <pc:sldMk cId="0" sldId="256"/>
            <ac:spMk id="191" creationId="{00000000-0000-0000-0000-000000000000}"/>
          </ac:spMkLst>
        </pc:spChg>
        <pc:spChg chg="add del mod">
          <ac:chgData name="Cecilia Fagerholm" userId="9d809d37-ebb7-434d-9f45-9c7667331aea" providerId="ADAL" clId="{B966187C-7B38-4930-8E19-EC3D2810B715}" dt="2025-03-27T09:06:33.037" v="31" actId="20577"/>
          <ac:spMkLst>
            <pc:docMk/>
            <pc:sldMk cId="0" sldId="256"/>
            <ac:spMk id="192" creationId="{00000000-0000-0000-0000-000000000000}"/>
          </ac:spMkLst>
        </pc:spChg>
        <pc:spChg chg="del">
          <ac:chgData name="Cecilia Fagerholm" userId="9d809d37-ebb7-434d-9f45-9c7667331aea" providerId="ADAL" clId="{B966187C-7B38-4930-8E19-EC3D2810B715}" dt="2025-03-27T09:07:10.479" v="86" actId="478"/>
          <ac:spMkLst>
            <pc:docMk/>
            <pc:sldMk cId="0" sldId="256"/>
            <ac:spMk id="193" creationId="{00000000-0000-0000-0000-000000000000}"/>
          </ac:spMkLst>
        </pc:spChg>
        <pc:picChg chg="add mod ord modCrop">
          <ac:chgData name="Cecilia Fagerholm" userId="9d809d37-ebb7-434d-9f45-9c7667331aea" providerId="ADAL" clId="{B966187C-7B38-4930-8E19-EC3D2810B715}" dt="2025-03-27T09:07:48.336" v="97" actId="732"/>
          <ac:picMkLst>
            <pc:docMk/>
            <pc:sldMk cId="0" sldId="256"/>
            <ac:picMk id="3" creationId="{FB5F7939-4328-4E0A-B70A-F90CE3C41E0E}"/>
          </ac:picMkLst>
        </pc:picChg>
        <pc:picChg chg="del">
          <ac:chgData name="Cecilia Fagerholm" userId="9d809d37-ebb7-434d-9f45-9c7667331aea" providerId="ADAL" clId="{B966187C-7B38-4930-8E19-EC3D2810B715}" dt="2025-03-27T09:05:52.456" v="7" actId="478"/>
          <ac:picMkLst>
            <pc:docMk/>
            <pc:sldMk cId="0" sldId="256"/>
            <ac:picMk id="187" creationId="{00000000-0000-0000-0000-000000000000}"/>
          </ac:picMkLst>
        </pc:picChg>
      </pc:sldChg>
      <pc:sldChg chg="addSp delSp modSp mod">
        <pc:chgData name="Cecilia Fagerholm" userId="9d809d37-ebb7-434d-9f45-9c7667331aea" providerId="ADAL" clId="{B966187C-7B38-4930-8E19-EC3D2810B715}" dt="2025-03-27T10:38:27.157" v="558" actId="14100"/>
        <pc:sldMkLst>
          <pc:docMk/>
          <pc:sldMk cId="0" sldId="257"/>
        </pc:sldMkLst>
        <pc:spChg chg="add mod">
          <ac:chgData name="Cecilia Fagerholm" userId="9d809d37-ebb7-434d-9f45-9c7667331aea" providerId="ADAL" clId="{B966187C-7B38-4930-8E19-EC3D2810B715}" dt="2025-03-27T10:38:27.157" v="558" actId="14100"/>
          <ac:spMkLst>
            <pc:docMk/>
            <pc:sldMk cId="0" sldId="257"/>
            <ac:spMk id="2" creationId="{72513F61-80EE-85C4-DBD3-8EEE360AECBF}"/>
          </ac:spMkLst>
        </pc:spChg>
        <pc:spChg chg="add del mod">
          <ac:chgData name="Cecilia Fagerholm" userId="9d809d37-ebb7-434d-9f45-9c7667331aea" providerId="ADAL" clId="{B966187C-7B38-4930-8E19-EC3D2810B715}" dt="2025-03-27T09:15:41.925" v="181" actId="478"/>
          <ac:spMkLst>
            <pc:docMk/>
            <pc:sldMk cId="0" sldId="257"/>
            <ac:spMk id="5" creationId="{9634503A-3C06-BD84-477F-D60DBAE82759}"/>
          </ac:spMkLst>
        </pc:spChg>
        <pc:spChg chg="add mod ord">
          <ac:chgData name="Cecilia Fagerholm" userId="9d809d37-ebb7-434d-9f45-9c7667331aea" providerId="ADAL" clId="{B966187C-7B38-4930-8E19-EC3D2810B715}" dt="2025-03-27T10:38:14.518" v="552" actId="14100"/>
          <ac:spMkLst>
            <pc:docMk/>
            <pc:sldMk cId="0" sldId="257"/>
            <ac:spMk id="6" creationId="{D3322AFD-71FA-CC6E-BCC5-259ADD24C4E0}"/>
          </ac:spMkLst>
        </pc:spChg>
        <pc:spChg chg="del mod">
          <ac:chgData name="Cecilia Fagerholm" userId="9d809d37-ebb7-434d-9f45-9c7667331aea" providerId="ADAL" clId="{B966187C-7B38-4930-8E19-EC3D2810B715}" dt="2025-03-27T09:15:38.491" v="180" actId="478"/>
          <ac:spMkLst>
            <pc:docMk/>
            <pc:sldMk cId="0" sldId="257"/>
            <ac:spMk id="199" creationId="{00000000-0000-0000-0000-000000000000}"/>
          </ac:spMkLst>
        </pc:spChg>
        <pc:spChg chg="del">
          <ac:chgData name="Cecilia Fagerholm" userId="9d809d37-ebb7-434d-9f45-9c7667331aea" providerId="ADAL" clId="{B966187C-7B38-4930-8E19-EC3D2810B715}" dt="2025-03-27T09:09:25.052" v="115" actId="478"/>
          <ac:spMkLst>
            <pc:docMk/>
            <pc:sldMk cId="0" sldId="257"/>
            <ac:spMk id="200" creationId="{00000000-0000-0000-0000-000000000000}"/>
          </ac:spMkLst>
        </pc:spChg>
        <pc:spChg chg="mod ord">
          <ac:chgData name="Cecilia Fagerholm" userId="9d809d37-ebb7-434d-9f45-9c7667331aea" providerId="ADAL" clId="{B966187C-7B38-4930-8E19-EC3D2810B715}" dt="2025-03-27T10:37:52.295" v="539" actId="207"/>
          <ac:spMkLst>
            <pc:docMk/>
            <pc:sldMk cId="0" sldId="257"/>
            <ac:spMk id="201" creationId="{00000000-0000-0000-0000-000000000000}"/>
          </ac:spMkLst>
        </pc:spChg>
        <pc:picChg chg="add mod ord modCrop">
          <ac:chgData name="Cecilia Fagerholm" userId="9d809d37-ebb7-434d-9f45-9c7667331aea" providerId="ADAL" clId="{B966187C-7B38-4930-8E19-EC3D2810B715}" dt="2025-03-27T09:18:31.713" v="200" actId="1076"/>
          <ac:picMkLst>
            <pc:docMk/>
            <pc:sldMk cId="0" sldId="257"/>
            <ac:picMk id="3" creationId="{484FF8E9-53BB-8A4E-096F-7A0A342256EC}"/>
          </ac:picMkLst>
        </pc:picChg>
        <pc:picChg chg="del">
          <ac:chgData name="Cecilia Fagerholm" userId="9d809d37-ebb7-434d-9f45-9c7667331aea" providerId="ADAL" clId="{B966187C-7B38-4930-8E19-EC3D2810B715}" dt="2025-03-27T10:36:58.056" v="527" actId="478"/>
          <ac:picMkLst>
            <pc:docMk/>
            <pc:sldMk cId="0" sldId="257"/>
            <ac:picMk id="9" creationId="{BE975DE5-6368-A8B3-8B39-3983031B7DFE}"/>
          </ac:picMkLst>
        </pc:picChg>
        <pc:picChg chg="del">
          <ac:chgData name="Cecilia Fagerholm" userId="9d809d37-ebb7-434d-9f45-9c7667331aea" providerId="ADAL" clId="{B966187C-7B38-4930-8E19-EC3D2810B715}" dt="2025-03-27T09:09:41.316" v="149" actId="478"/>
          <ac:picMkLst>
            <pc:docMk/>
            <pc:sldMk cId="0" sldId="257"/>
            <ac:picMk id="198" creationId="{00000000-0000-0000-0000-000000000000}"/>
          </ac:picMkLst>
        </pc:picChg>
      </pc:sldChg>
      <pc:sldChg chg="modSp del mod">
        <pc:chgData name="Cecilia Fagerholm" userId="9d809d37-ebb7-434d-9f45-9c7667331aea" providerId="ADAL" clId="{B966187C-7B38-4930-8E19-EC3D2810B715}" dt="2025-03-27T10:50:34.903" v="968" actId="2696"/>
        <pc:sldMkLst>
          <pc:docMk/>
          <pc:sldMk cId="0" sldId="258"/>
        </pc:sldMkLst>
        <pc:spChg chg="mod">
          <ac:chgData name="Cecilia Fagerholm" userId="9d809d37-ebb7-434d-9f45-9c7667331aea" providerId="ADAL" clId="{B966187C-7B38-4930-8E19-EC3D2810B715}" dt="2025-03-27T09:27:48.712" v="308" actId="20577"/>
          <ac:spMkLst>
            <pc:docMk/>
            <pc:sldMk cId="0" sldId="258"/>
            <ac:spMk id="207" creationId="{00000000-0000-0000-0000-000000000000}"/>
          </ac:spMkLst>
        </pc:spChg>
        <pc:spChg chg="mod">
          <ac:chgData name="Cecilia Fagerholm" userId="9d809d37-ebb7-434d-9f45-9c7667331aea" providerId="ADAL" clId="{B966187C-7B38-4930-8E19-EC3D2810B715}" dt="2025-03-27T09:25:36.780" v="256" actId="20577"/>
          <ac:spMkLst>
            <pc:docMk/>
            <pc:sldMk cId="0" sldId="258"/>
            <ac:spMk id="208" creationId="{00000000-0000-0000-0000-000000000000}"/>
          </ac:spMkLst>
        </pc:spChg>
      </pc:sldChg>
      <pc:sldChg chg="del">
        <pc:chgData name="Cecilia Fagerholm" userId="9d809d37-ebb7-434d-9f45-9c7667331aea" providerId="ADAL" clId="{B966187C-7B38-4930-8E19-EC3D2810B715}" dt="2025-03-27T10:50:34.903" v="968" actId="2696"/>
        <pc:sldMkLst>
          <pc:docMk/>
          <pc:sldMk cId="0" sldId="259"/>
        </pc:sldMkLst>
      </pc:sldChg>
      <pc:sldChg chg="del">
        <pc:chgData name="Cecilia Fagerholm" userId="9d809d37-ebb7-434d-9f45-9c7667331aea" providerId="ADAL" clId="{B966187C-7B38-4930-8E19-EC3D2810B715}" dt="2025-03-27T10:50:34.903" v="968" actId="2696"/>
        <pc:sldMkLst>
          <pc:docMk/>
          <pc:sldMk cId="0" sldId="260"/>
        </pc:sldMkLst>
      </pc:sldChg>
      <pc:sldChg chg="del">
        <pc:chgData name="Cecilia Fagerholm" userId="9d809d37-ebb7-434d-9f45-9c7667331aea" providerId="ADAL" clId="{B966187C-7B38-4930-8E19-EC3D2810B715}" dt="2025-03-27T10:50:34.903" v="968" actId="2696"/>
        <pc:sldMkLst>
          <pc:docMk/>
          <pc:sldMk cId="0" sldId="261"/>
        </pc:sldMkLst>
      </pc:sldChg>
      <pc:sldChg chg="del">
        <pc:chgData name="Cecilia Fagerholm" userId="9d809d37-ebb7-434d-9f45-9c7667331aea" providerId="ADAL" clId="{B966187C-7B38-4930-8E19-EC3D2810B715}" dt="2025-03-27T10:50:34.903" v="968" actId="2696"/>
        <pc:sldMkLst>
          <pc:docMk/>
          <pc:sldMk cId="0" sldId="262"/>
        </pc:sldMkLst>
      </pc:sldChg>
      <pc:sldChg chg="modSp mod ord">
        <pc:chgData name="Cecilia Fagerholm" userId="9d809d37-ebb7-434d-9f45-9c7667331aea" providerId="ADAL" clId="{B966187C-7B38-4930-8E19-EC3D2810B715}" dt="2025-03-27T10:49:32.100" v="951" actId="12"/>
        <pc:sldMkLst>
          <pc:docMk/>
          <pc:sldMk cId="0" sldId="263"/>
        </pc:sldMkLst>
        <pc:spChg chg="mod">
          <ac:chgData name="Cecilia Fagerholm" userId="9d809d37-ebb7-434d-9f45-9c7667331aea" providerId="ADAL" clId="{B966187C-7B38-4930-8E19-EC3D2810B715}" dt="2025-03-27T09:29:17.054" v="317"/>
          <ac:spMkLst>
            <pc:docMk/>
            <pc:sldMk cId="0" sldId="263"/>
            <ac:spMk id="242" creationId="{00000000-0000-0000-0000-000000000000}"/>
          </ac:spMkLst>
        </pc:spChg>
        <pc:spChg chg="mod">
          <ac:chgData name="Cecilia Fagerholm" userId="9d809d37-ebb7-434d-9f45-9c7667331aea" providerId="ADAL" clId="{B966187C-7B38-4930-8E19-EC3D2810B715}" dt="2025-03-27T10:49:32.100" v="951" actId="12"/>
          <ac:spMkLst>
            <pc:docMk/>
            <pc:sldMk cId="0" sldId="263"/>
            <ac:spMk id="243" creationId="{00000000-0000-0000-0000-000000000000}"/>
          </ac:spMkLst>
        </pc:spChg>
      </pc:sldChg>
      <pc:sldChg chg="addSp delSp modSp mod ord">
        <pc:chgData name="Cecilia Fagerholm" userId="9d809d37-ebb7-434d-9f45-9c7667331aea" providerId="ADAL" clId="{B966187C-7B38-4930-8E19-EC3D2810B715}" dt="2025-03-27T10:46:58.425" v="852" actId="14826"/>
        <pc:sldMkLst>
          <pc:docMk/>
          <pc:sldMk cId="0" sldId="264"/>
        </pc:sldMkLst>
        <pc:spChg chg="add del mod">
          <ac:chgData name="Cecilia Fagerholm" userId="9d809d37-ebb7-434d-9f45-9c7667331aea" providerId="ADAL" clId="{B966187C-7B38-4930-8E19-EC3D2810B715}" dt="2025-03-27T10:41:01.128" v="646" actId="478"/>
          <ac:spMkLst>
            <pc:docMk/>
            <pc:sldMk cId="0" sldId="264"/>
            <ac:spMk id="3" creationId="{BE8CD3C1-DC1A-2571-CEE2-018C0E17C1A7}"/>
          </ac:spMkLst>
        </pc:spChg>
        <pc:spChg chg="add mod">
          <ac:chgData name="Cecilia Fagerholm" userId="9d809d37-ebb7-434d-9f45-9c7667331aea" providerId="ADAL" clId="{B966187C-7B38-4930-8E19-EC3D2810B715}" dt="2025-03-27T10:46:00.819" v="834" actId="14100"/>
          <ac:spMkLst>
            <pc:docMk/>
            <pc:sldMk cId="0" sldId="264"/>
            <ac:spMk id="8" creationId="{CD0A7F7F-BC8E-F9FF-7C53-B9B3BEC5907A}"/>
          </ac:spMkLst>
        </pc:spChg>
        <pc:spChg chg="add mod">
          <ac:chgData name="Cecilia Fagerholm" userId="9d809d37-ebb7-434d-9f45-9c7667331aea" providerId="ADAL" clId="{B966187C-7B38-4930-8E19-EC3D2810B715}" dt="2025-03-27T10:45:32.906" v="814"/>
          <ac:spMkLst>
            <pc:docMk/>
            <pc:sldMk cId="0" sldId="264"/>
            <ac:spMk id="9" creationId="{3D8B0876-AEA8-F61F-DFA2-ED19AFEEA43C}"/>
          </ac:spMkLst>
        </pc:spChg>
        <pc:spChg chg="add mod">
          <ac:chgData name="Cecilia Fagerholm" userId="9d809d37-ebb7-434d-9f45-9c7667331aea" providerId="ADAL" clId="{B966187C-7B38-4930-8E19-EC3D2810B715}" dt="2025-03-27T10:46:13.982" v="840" actId="1076"/>
          <ac:spMkLst>
            <pc:docMk/>
            <pc:sldMk cId="0" sldId="264"/>
            <ac:spMk id="10" creationId="{7C316885-7730-B16E-4690-9458219E2980}"/>
          </ac:spMkLst>
        </pc:spChg>
        <pc:spChg chg="del">
          <ac:chgData name="Cecilia Fagerholm" userId="9d809d37-ebb7-434d-9f45-9c7667331aea" providerId="ADAL" clId="{B966187C-7B38-4930-8E19-EC3D2810B715}" dt="2025-03-27T10:40:58.289" v="645" actId="478"/>
          <ac:spMkLst>
            <pc:docMk/>
            <pc:sldMk cId="0" sldId="264"/>
            <ac:spMk id="249" creationId="{00000000-0000-0000-0000-000000000000}"/>
          </ac:spMkLst>
        </pc:spChg>
        <pc:spChg chg="mod">
          <ac:chgData name="Cecilia Fagerholm" userId="9d809d37-ebb7-434d-9f45-9c7667331aea" providerId="ADAL" clId="{B966187C-7B38-4930-8E19-EC3D2810B715}" dt="2025-03-27T10:46:04.468" v="836" actId="27636"/>
          <ac:spMkLst>
            <pc:docMk/>
            <pc:sldMk cId="0" sldId="264"/>
            <ac:spMk id="250" creationId="{00000000-0000-0000-0000-000000000000}"/>
          </ac:spMkLst>
        </pc:spChg>
        <pc:spChg chg="mod">
          <ac:chgData name="Cecilia Fagerholm" userId="9d809d37-ebb7-434d-9f45-9c7667331aea" providerId="ADAL" clId="{B966187C-7B38-4930-8E19-EC3D2810B715}" dt="2025-03-27T10:46:06.501" v="838" actId="27636"/>
          <ac:spMkLst>
            <pc:docMk/>
            <pc:sldMk cId="0" sldId="264"/>
            <ac:spMk id="251" creationId="{00000000-0000-0000-0000-000000000000}"/>
          </ac:spMkLst>
        </pc:spChg>
        <pc:spChg chg="mod">
          <ac:chgData name="Cecilia Fagerholm" userId="9d809d37-ebb7-434d-9f45-9c7667331aea" providerId="ADAL" clId="{B966187C-7B38-4930-8E19-EC3D2810B715}" dt="2025-03-27T10:46:00.819" v="834" actId="14100"/>
          <ac:spMkLst>
            <pc:docMk/>
            <pc:sldMk cId="0" sldId="264"/>
            <ac:spMk id="252" creationId="{00000000-0000-0000-0000-000000000000}"/>
          </ac:spMkLst>
        </pc:spChg>
        <pc:picChg chg="add del mod">
          <ac:chgData name="Cecilia Fagerholm" userId="9d809d37-ebb7-434d-9f45-9c7667331aea" providerId="ADAL" clId="{B966187C-7B38-4930-8E19-EC3D2810B715}" dt="2025-03-27T10:42:57.038" v="739" actId="478"/>
          <ac:picMkLst>
            <pc:docMk/>
            <pc:sldMk cId="0" sldId="264"/>
            <ac:picMk id="5" creationId="{406F9E0E-809F-5CE2-200A-D3D881ACA741}"/>
          </ac:picMkLst>
        </pc:picChg>
        <pc:picChg chg="add mod">
          <ac:chgData name="Cecilia Fagerholm" userId="9d809d37-ebb7-434d-9f45-9c7667331aea" providerId="ADAL" clId="{B966187C-7B38-4930-8E19-EC3D2810B715}" dt="2025-03-27T10:46:23.992" v="846" actId="1038"/>
          <ac:picMkLst>
            <pc:docMk/>
            <pc:sldMk cId="0" sldId="264"/>
            <ac:picMk id="7" creationId="{E11C52F5-423B-A840-EA3D-4D9E8764BFA0}"/>
          </ac:picMkLst>
        </pc:picChg>
        <pc:picChg chg="add mod">
          <ac:chgData name="Cecilia Fagerholm" userId="9d809d37-ebb7-434d-9f45-9c7667331aea" providerId="ADAL" clId="{B966187C-7B38-4930-8E19-EC3D2810B715}" dt="2025-03-27T10:46:58.425" v="852" actId="14826"/>
          <ac:picMkLst>
            <pc:docMk/>
            <pc:sldMk cId="0" sldId="264"/>
            <ac:picMk id="11" creationId="{AA759CA7-0EEA-B733-38CE-821BE4026E6B}"/>
          </ac:picMkLst>
        </pc:picChg>
        <pc:picChg chg="add del mod">
          <ac:chgData name="Cecilia Fagerholm" userId="9d809d37-ebb7-434d-9f45-9c7667331aea" providerId="ADAL" clId="{B966187C-7B38-4930-8E19-EC3D2810B715}" dt="2025-03-27T10:46:49.854" v="851" actId="478"/>
          <ac:picMkLst>
            <pc:docMk/>
            <pc:sldMk cId="0" sldId="264"/>
            <ac:picMk id="13" creationId="{9E46258D-6672-93C4-8ABB-C8105B2723F5}"/>
          </ac:picMkLst>
        </pc:picChg>
      </pc:sldChg>
      <pc:sldChg chg="addSp modSp mod ord">
        <pc:chgData name="Cecilia Fagerholm" userId="9d809d37-ebb7-434d-9f45-9c7667331aea" providerId="ADAL" clId="{B966187C-7B38-4930-8E19-EC3D2810B715}" dt="2025-03-27T10:53:45.485" v="1081" actId="18131"/>
        <pc:sldMkLst>
          <pc:docMk/>
          <pc:sldMk cId="0" sldId="265"/>
        </pc:sldMkLst>
        <pc:spChg chg="mod">
          <ac:chgData name="Cecilia Fagerholm" userId="9d809d37-ebb7-434d-9f45-9c7667331aea" providerId="ADAL" clId="{B966187C-7B38-4930-8E19-EC3D2810B715}" dt="2025-03-27T10:39:44.326" v="627" actId="20577"/>
          <ac:spMkLst>
            <pc:docMk/>
            <pc:sldMk cId="0" sldId="265"/>
            <ac:spMk id="257" creationId="{00000000-0000-0000-0000-000000000000}"/>
          </ac:spMkLst>
        </pc:spChg>
        <pc:spChg chg="mod">
          <ac:chgData name="Cecilia Fagerholm" userId="9d809d37-ebb7-434d-9f45-9c7667331aea" providerId="ADAL" clId="{B966187C-7B38-4930-8E19-EC3D2810B715}" dt="2025-03-27T10:40:23.411" v="640" actId="207"/>
          <ac:spMkLst>
            <pc:docMk/>
            <pc:sldMk cId="0" sldId="265"/>
            <ac:spMk id="258" creationId="{00000000-0000-0000-0000-000000000000}"/>
          </ac:spMkLst>
        </pc:spChg>
        <pc:picChg chg="add mod modCrop">
          <ac:chgData name="Cecilia Fagerholm" userId="9d809d37-ebb7-434d-9f45-9c7667331aea" providerId="ADAL" clId="{B966187C-7B38-4930-8E19-EC3D2810B715}" dt="2025-03-27T10:53:45.485" v="1081" actId="18131"/>
          <ac:picMkLst>
            <pc:docMk/>
            <pc:sldMk cId="0" sldId="265"/>
            <ac:picMk id="3" creationId="{1A2CB54B-2E42-2999-9B98-4E7F58BDE60A}"/>
          </ac:picMkLst>
        </pc:picChg>
      </pc:sldChg>
      <pc:sldChg chg="del">
        <pc:chgData name="Cecilia Fagerholm" userId="9d809d37-ebb7-434d-9f45-9c7667331aea" providerId="ADAL" clId="{B966187C-7B38-4930-8E19-EC3D2810B715}" dt="2025-03-27T10:50:34.903" v="968" actId="2696"/>
        <pc:sldMkLst>
          <pc:docMk/>
          <pc:sldMk cId="0" sldId="266"/>
        </pc:sldMkLst>
      </pc:sldChg>
      <pc:sldChg chg="del">
        <pc:chgData name="Cecilia Fagerholm" userId="9d809d37-ebb7-434d-9f45-9c7667331aea" providerId="ADAL" clId="{B966187C-7B38-4930-8E19-EC3D2810B715}" dt="2025-03-27T10:50:34.903" v="968" actId="2696"/>
        <pc:sldMkLst>
          <pc:docMk/>
          <pc:sldMk cId="0" sldId="267"/>
        </pc:sldMkLst>
      </pc:sldChg>
      <pc:sldChg chg="del">
        <pc:chgData name="Cecilia Fagerholm" userId="9d809d37-ebb7-434d-9f45-9c7667331aea" providerId="ADAL" clId="{B966187C-7B38-4930-8E19-EC3D2810B715}" dt="2025-03-27T10:50:34.903" v="968" actId="2696"/>
        <pc:sldMkLst>
          <pc:docMk/>
          <pc:sldMk cId="0" sldId="268"/>
        </pc:sldMkLst>
      </pc:sldChg>
      <pc:sldChg chg="del">
        <pc:chgData name="Cecilia Fagerholm" userId="9d809d37-ebb7-434d-9f45-9c7667331aea" providerId="ADAL" clId="{B966187C-7B38-4930-8E19-EC3D2810B715}" dt="2025-03-27T10:50:34.903" v="968" actId="2696"/>
        <pc:sldMkLst>
          <pc:docMk/>
          <pc:sldMk cId="0" sldId="269"/>
        </pc:sldMkLst>
      </pc:sldChg>
      <pc:sldChg chg="del">
        <pc:chgData name="Cecilia Fagerholm" userId="9d809d37-ebb7-434d-9f45-9c7667331aea" providerId="ADAL" clId="{B966187C-7B38-4930-8E19-EC3D2810B715}" dt="2025-03-27T10:50:34.903" v="968" actId="2696"/>
        <pc:sldMkLst>
          <pc:docMk/>
          <pc:sldMk cId="0" sldId="270"/>
        </pc:sldMkLst>
      </pc:sldChg>
      <pc:sldChg chg="del">
        <pc:chgData name="Cecilia Fagerholm" userId="9d809d37-ebb7-434d-9f45-9c7667331aea" providerId="ADAL" clId="{B966187C-7B38-4930-8E19-EC3D2810B715}" dt="2025-03-27T10:50:47.456" v="970" actId="2696"/>
        <pc:sldMkLst>
          <pc:docMk/>
          <pc:sldMk cId="0" sldId="271"/>
        </pc:sldMkLst>
      </pc:sldChg>
      <pc:sldChg chg="del">
        <pc:chgData name="Cecilia Fagerholm" userId="9d809d37-ebb7-434d-9f45-9c7667331aea" providerId="ADAL" clId="{B966187C-7B38-4930-8E19-EC3D2810B715}" dt="2025-03-27T10:50:43.233" v="969" actId="2696"/>
        <pc:sldMkLst>
          <pc:docMk/>
          <pc:sldMk cId="0" sldId="273"/>
        </pc:sldMkLst>
      </pc:sldChg>
      <pc:sldChg chg="del">
        <pc:chgData name="Cecilia Fagerholm" userId="9d809d37-ebb7-434d-9f45-9c7667331aea" providerId="ADAL" clId="{B966187C-7B38-4930-8E19-EC3D2810B715}" dt="2025-03-27T10:50:43.233" v="969" actId="2696"/>
        <pc:sldMkLst>
          <pc:docMk/>
          <pc:sldMk cId="0" sldId="274"/>
        </pc:sldMkLst>
      </pc:sldChg>
      <pc:sldChg chg="addSp delSp modSp mod ord">
        <pc:chgData name="Cecilia Fagerholm" userId="9d809d37-ebb7-434d-9f45-9c7667331aea" providerId="ADAL" clId="{B966187C-7B38-4930-8E19-EC3D2810B715}" dt="2025-03-27T10:52:50.309" v="1080" actId="114"/>
        <pc:sldMkLst>
          <pc:docMk/>
          <pc:sldMk cId="0" sldId="275"/>
        </pc:sldMkLst>
        <pc:spChg chg="add del mod">
          <ac:chgData name="Cecilia Fagerholm" userId="9d809d37-ebb7-434d-9f45-9c7667331aea" providerId="ADAL" clId="{B966187C-7B38-4930-8E19-EC3D2810B715}" dt="2025-03-27T10:35:14.008" v="523" actId="478"/>
          <ac:spMkLst>
            <pc:docMk/>
            <pc:sldMk cId="0" sldId="275"/>
            <ac:spMk id="3" creationId="{0FEB03F9-A862-8B03-E633-AA24A4AA0A76}"/>
          </ac:spMkLst>
        </pc:spChg>
        <pc:spChg chg="add del mod">
          <ac:chgData name="Cecilia Fagerholm" userId="9d809d37-ebb7-434d-9f45-9c7667331aea" providerId="ADAL" clId="{B966187C-7B38-4930-8E19-EC3D2810B715}" dt="2025-03-27T09:16:00.086" v="183" actId="21"/>
          <ac:spMkLst>
            <pc:docMk/>
            <pc:sldMk cId="0" sldId="275"/>
            <ac:spMk id="3" creationId="{1CFAB2DC-7521-F0D7-A826-7A20507EE6F5}"/>
          </ac:spMkLst>
        </pc:spChg>
        <pc:spChg chg="add del mod">
          <ac:chgData name="Cecilia Fagerholm" userId="9d809d37-ebb7-434d-9f45-9c7667331aea" providerId="ADAL" clId="{B966187C-7B38-4930-8E19-EC3D2810B715}" dt="2025-03-27T10:35:15.040" v="524" actId="478"/>
          <ac:spMkLst>
            <pc:docMk/>
            <pc:sldMk cId="0" sldId="275"/>
            <ac:spMk id="5" creationId="{45D46F9D-1E9B-FD04-5D4A-55009AF9B427}"/>
          </ac:spMkLst>
        </pc:spChg>
        <pc:spChg chg="add mod">
          <ac:chgData name="Cecilia Fagerholm" userId="9d809d37-ebb7-434d-9f45-9c7667331aea" providerId="ADAL" clId="{B966187C-7B38-4930-8E19-EC3D2810B715}" dt="2025-03-27T10:35:16.767" v="525"/>
          <ac:spMkLst>
            <pc:docMk/>
            <pc:sldMk cId="0" sldId="275"/>
            <ac:spMk id="6" creationId="{CE1C948E-11A1-B597-51B7-72E33CE37ACE}"/>
          </ac:spMkLst>
        </pc:spChg>
        <pc:spChg chg="add mod">
          <ac:chgData name="Cecilia Fagerholm" userId="9d809d37-ebb7-434d-9f45-9c7667331aea" providerId="ADAL" clId="{B966187C-7B38-4930-8E19-EC3D2810B715}" dt="2025-03-27T10:52:50.309" v="1080" actId="114"/>
          <ac:spMkLst>
            <pc:docMk/>
            <pc:sldMk cId="0" sldId="275"/>
            <ac:spMk id="7" creationId="{D3880B2F-F930-2E56-6C2E-9CDDFD182B81}"/>
          </ac:spMkLst>
        </pc:spChg>
        <pc:spChg chg="del">
          <ac:chgData name="Cecilia Fagerholm" userId="9d809d37-ebb7-434d-9f45-9c7667331aea" providerId="ADAL" clId="{B966187C-7B38-4930-8E19-EC3D2810B715}" dt="2025-03-27T10:35:11.405" v="521" actId="478"/>
          <ac:spMkLst>
            <pc:docMk/>
            <pc:sldMk cId="0" sldId="275"/>
            <ac:spMk id="319" creationId="{00000000-0000-0000-0000-000000000000}"/>
          </ac:spMkLst>
        </pc:spChg>
        <pc:spChg chg="add del">
          <ac:chgData name="Cecilia Fagerholm" userId="9d809d37-ebb7-434d-9f45-9c7667331aea" providerId="ADAL" clId="{B966187C-7B38-4930-8E19-EC3D2810B715}" dt="2025-03-27T10:35:12.784" v="522" actId="478"/>
          <ac:spMkLst>
            <pc:docMk/>
            <pc:sldMk cId="0" sldId="275"/>
            <ac:spMk id="320" creationId="{00000000-0000-0000-0000-000000000000}"/>
          </ac:spMkLst>
        </pc:spChg>
      </pc:sldChg>
      <pc:sldChg chg="del">
        <pc:chgData name="Cecilia Fagerholm" userId="9d809d37-ebb7-434d-9f45-9c7667331aea" providerId="ADAL" clId="{B966187C-7B38-4930-8E19-EC3D2810B715}" dt="2025-03-27T10:50:43.233" v="969" actId="2696"/>
        <pc:sldMkLst>
          <pc:docMk/>
          <pc:sldMk cId="0" sldId="276"/>
        </pc:sldMkLst>
      </pc:sldChg>
      <pc:sldChg chg="del">
        <pc:chgData name="Cecilia Fagerholm" userId="9d809d37-ebb7-434d-9f45-9c7667331aea" providerId="ADAL" clId="{B966187C-7B38-4930-8E19-EC3D2810B715}" dt="2025-03-27T10:50:43.233" v="969" actId="2696"/>
        <pc:sldMkLst>
          <pc:docMk/>
          <pc:sldMk cId="0" sldId="277"/>
        </pc:sldMkLst>
      </pc:sldChg>
      <pc:sldChg chg="del">
        <pc:chgData name="Cecilia Fagerholm" userId="9d809d37-ebb7-434d-9f45-9c7667331aea" providerId="ADAL" clId="{B966187C-7B38-4930-8E19-EC3D2810B715}" dt="2025-03-27T10:50:43.233" v="969" actId="2696"/>
        <pc:sldMkLst>
          <pc:docMk/>
          <pc:sldMk cId="0" sldId="278"/>
        </pc:sldMkLst>
      </pc:sldChg>
      <pc:sldChg chg="del">
        <pc:chgData name="Cecilia Fagerholm" userId="9d809d37-ebb7-434d-9f45-9c7667331aea" providerId="ADAL" clId="{B966187C-7B38-4930-8E19-EC3D2810B715}" dt="2025-03-27T10:50:43.233" v="969" actId="2696"/>
        <pc:sldMkLst>
          <pc:docMk/>
          <pc:sldMk cId="0" sldId="279"/>
        </pc:sldMkLst>
      </pc:sldChg>
      <pc:sldChg chg="del">
        <pc:chgData name="Cecilia Fagerholm" userId="9d809d37-ebb7-434d-9f45-9c7667331aea" providerId="ADAL" clId="{B966187C-7B38-4930-8E19-EC3D2810B715}" dt="2025-03-27T10:50:43.233" v="969" actId="2696"/>
        <pc:sldMkLst>
          <pc:docMk/>
          <pc:sldMk cId="0" sldId="280"/>
        </pc:sldMkLst>
      </pc:sldChg>
      <pc:sldChg chg="del">
        <pc:chgData name="Cecilia Fagerholm" userId="9d809d37-ebb7-434d-9f45-9c7667331aea" providerId="ADAL" clId="{B966187C-7B38-4930-8E19-EC3D2810B715}" dt="2025-03-27T10:50:43.233" v="969" actId="2696"/>
        <pc:sldMkLst>
          <pc:docMk/>
          <pc:sldMk cId="0" sldId="281"/>
        </pc:sldMkLst>
      </pc:sldChg>
      <pc:sldChg chg="del">
        <pc:chgData name="Cecilia Fagerholm" userId="9d809d37-ebb7-434d-9f45-9c7667331aea" providerId="ADAL" clId="{B966187C-7B38-4930-8E19-EC3D2810B715}" dt="2025-03-27T10:50:43.233" v="969" actId="2696"/>
        <pc:sldMkLst>
          <pc:docMk/>
          <pc:sldMk cId="0" sldId="282"/>
        </pc:sldMkLst>
      </pc:sldChg>
      <pc:sldChg chg="del">
        <pc:chgData name="Cecilia Fagerholm" userId="9d809d37-ebb7-434d-9f45-9c7667331aea" providerId="ADAL" clId="{B966187C-7B38-4930-8E19-EC3D2810B715}" dt="2025-03-27T10:50:43.233" v="969" actId="2696"/>
        <pc:sldMkLst>
          <pc:docMk/>
          <pc:sldMk cId="0" sldId="283"/>
        </pc:sldMkLst>
      </pc:sldChg>
      <pc:sldChg chg="del">
        <pc:chgData name="Cecilia Fagerholm" userId="9d809d37-ebb7-434d-9f45-9c7667331aea" providerId="ADAL" clId="{B966187C-7B38-4930-8E19-EC3D2810B715}" dt="2025-03-27T10:50:43.233" v="969" actId="2696"/>
        <pc:sldMkLst>
          <pc:docMk/>
          <pc:sldMk cId="0" sldId="284"/>
        </pc:sldMkLst>
      </pc:sldChg>
      <pc:sldChg chg="del">
        <pc:chgData name="Cecilia Fagerholm" userId="9d809d37-ebb7-434d-9f45-9c7667331aea" providerId="ADAL" clId="{B966187C-7B38-4930-8E19-EC3D2810B715}" dt="2025-03-27T10:50:43.233" v="969" actId="2696"/>
        <pc:sldMkLst>
          <pc:docMk/>
          <pc:sldMk cId="0" sldId="285"/>
        </pc:sldMkLst>
      </pc:sldChg>
      <pc:sldChg chg="addSp modSp add mod">
        <pc:chgData name="Cecilia Fagerholm" userId="9d809d37-ebb7-434d-9f45-9c7667331aea" providerId="ADAL" clId="{B966187C-7B38-4930-8E19-EC3D2810B715}" dt="2025-03-27T10:52:09.229" v="991" actId="1076"/>
        <pc:sldMkLst>
          <pc:docMk/>
          <pc:sldMk cId="999604040" sldId="286"/>
        </pc:sldMkLst>
        <pc:spChg chg="mod">
          <ac:chgData name="Cecilia Fagerholm" userId="9d809d37-ebb7-434d-9f45-9c7667331aea" providerId="ADAL" clId="{B966187C-7B38-4930-8E19-EC3D2810B715}" dt="2025-03-27T10:52:00.294" v="989" actId="1036"/>
          <ac:spMkLst>
            <pc:docMk/>
            <pc:sldMk cId="999604040" sldId="286"/>
            <ac:spMk id="257" creationId="{B2FCEBDC-C8AE-AC41-AF51-D3493731DBB0}"/>
          </ac:spMkLst>
        </pc:spChg>
        <pc:spChg chg="mod">
          <ac:chgData name="Cecilia Fagerholm" userId="9d809d37-ebb7-434d-9f45-9c7667331aea" providerId="ADAL" clId="{B966187C-7B38-4930-8E19-EC3D2810B715}" dt="2025-03-27T10:52:06.210" v="990" actId="1076"/>
          <ac:spMkLst>
            <pc:docMk/>
            <pc:sldMk cId="999604040" sldId="286"/>
            <ac:spMk id="258" creationId="{8778309E-14CA-AF67-4A79-5AD1855C9FEF}"/>
          </ac:spMkLst>
        </pc:spChg>
        <pc:picChg chg="mod modCrop">
          <ac:chgData name="Cecilia Fagerholm" userId="9d809d37-ebb7-434d-9f45-9c7667331aea" providerId="ADAL" clId="{B966187C-7B38-4930-8E19-EC3D2810B715}" dt="2025-03-27T09:38:39.166" v="378" actId="18131"/>
          <ac:picMkLst>
            <pc:docMk/>
            <pc:sldMk cId="999604040" sldId="286"/>
            <ac:picMk id="3" creationId="{D7577D01-42F5-9F69-5DEC-CE1B82568DCD}"/>
          </ac:picMkLst>
        </pc:picChg>
        <pc:cxnChg chg="add mod">
          <ac:chgData name="Cecilia Fagerholm" userId="9d809d37-ebb7-434d-9f45-9c7667331aea" providerId="ADAL" clId="{B966187C-7B38-4930-8E19-EC3D2810B715}" dt="2025-03-27T10:52:09.229" v="991" actId="1076"/>
          <ac:cxnSpMkLst>
            <pc:docMk/>
            <pc:sldMk cId="999604040" sldId="286"/>
            <ac:cxnSpMk id="4" creationId="{55F124BE-DB5C-4E22-0FD3-5B882292CCBD}"/>
          </ac:cxnSpMkLst>
        </pc:cxnChg>
      </pc:sldChg>
      <pc:sldChg chg="modSp add del mod ord">
        <pc:chgData name="Cecilia Fagerholm" userId="9d809d37-ebb7-434d-9f45-9c7667331aea" providerId="ADAL" clId="{B966187C-7B38-4930-8E19-EC3D2810B715}" dt="2025-03-27T10:35:25.813" v="526" actId="2696"/>
        <pc:sldMkLst>
          <pc:docMk/>
          <pc:sldMk cId="3238850832" sldId="287"/>
        </pc:sldMkLst>
        <pc:spChg chg="mod">
          <ac:chgData name="Cecilia Fagerholm" userId="9d809d37-ebb7-434d-9f45-9c7667331aea" providerId="ADAL" clId="{B966187C-7B38-4930-8E19-EC3D2810B715}" dt="2025-03-27T09:41:07.662" v="497" actId="2711"/>
          <ac:spMkLst>
            <pc:docMk/>
            <pc:sldMk cId="3238850832" sldId="287"/>
            <ac:spMk id="242" creationId="{7D066FB3-F724-C245-83F5-763C2ADC814C}"/>
          </ac:spMkLst>
        </pc:spChg>
        <pc:spChg chg="mod">
          <ac:chgData name="Cecilia Fagerholm" userId="9d809d37-ebb7-434d-9f45-9c7667331aea" providerId="ADAL" clId="{B966187C-7B38-4930-8E19-EC3D2810B715}" dt="2025-03-27T10:34:23.559" v="508" actId="207"/>
          <ac:spMkLst>
            <pc:docMk/>
            <pc:sldMk cId="3238850832" sldId="287"/>
            <ac:spMk id="243" creationId="{36D0B2B9-F698-E57E-2784-A2552E6D3F51}"/>
          </ac:spMkLst>
        </pc:spChg>
      </pc:sldChg>
      <pc:sldChg chg="modSp add mod">
        <pc:chgData name="Cecilia Fagerholm" userId="9d809d37-ebb7-434d-9f45-9c7667331aea" providerId="ADAL" clId="{B966187C-7B38-4930-8E19-EC3D2810B715}" dt="2025-03-27T10:49:38.336" v="952" actId="12"/>
        <pc:sldMkLst>
          <pc:docMk/>
          <pc:sldMk cId="3320087836" sldId="287"/>
        </pc:sldMkLst>
        <pc:spChg chg="mod">
          <ac:chgData name="Cecilia Fagerholm" userId="9d809d37-ebb7-434d-9f45-9c7667331aea" providerId="ADAL" clId="{B966187C-7B38-4930-8E19-EC3D2810B715}" dt="2025-03-27T10:49:38.336" v="952" actId="12"/>
          <ac:spMkLst>
            <pc:docMk/>
            <pc:sldMk cId="3320087836" sldId="287"/>
            <ac:spMk id="258" creationId="{9D6355FA-15DE-2606-2B97-61344212EEEE}"/>
          </ac:spMkLst>
        </pc:spChg>
      </pc:sldChg>
      <pc:sldChg chg="addSp delSp modSp add mod ord">
        <pc:chgData name="Cecilia Fagerholm" userId="9d809d37-ebb7-434d-9f45-9c7667331aea" providerId="ADAL" clId="{B966187C-7B38-4930-8E19-EC3D2810B715}" dt="2025-03-27T10:50:12.422" v="967" actId="20577"/>
        <pc:sldMkLst>
          <pc:docMk/>
          <pc:sldMk cId="1428367741" sldId="288"/>
        </pc:sldMkLst>
        <pc:spChg chg="mod">
          <ac:chgData name="Cecilia Fagerholm" userId="9d809d37-ebb7-434d-9f45-9c7667331aea" providerId="ADAL" clId="{B966187C-7B38-4930-8E19-EC3D2810B715}" dt="2025-03-27T10:48:34.651" v="939" actId="20577"/>
          <ac:spMkLst>
            <pc:docMk/>
            <pc:sldMk cId="1428367741" sldId="288"/>
            <ac:spMk id="257" creationId="{F9CB3E22-0651-1AAD-93D8-62FF8234B3D4}"/>
          </ac:spMkLst>
        </pc:spChg>
        <pc:spChg chg="mod">
          <ac:chgData name="Cecilia Fagerholm" userId="9d809d37-ebb7-434d-9f45-9c7667331aea" providerId="ADAL" clId="{B966187C-7B38-4930-8E19-EC3D2810B715}" dt="2025-03-27T10:50:12.422" v="967" actId="20577"/>
          <ac:spMkLst>
            <pc:docMk/>
            <pc:sldMk cId="1428367741" sldId="288"/>
            <ac:spMk id="258" creationId="{E4C8CD75-B764-8DFB-96FB-DD32F0BD3BA9}"/>
          </ac:spMkLst>
        </pc:spChg>
        <pc:picChg chg="mod modCrop">
          <ac:chgData name="Cecilia Fagerholm" userId="9d809d37-ebb7-434d-9f45-9c7667331aea" providerId="ADAL" clId="{B966187C-7B38-4930-8E19-EC3D2810B715}" dt="2025-03-27T10:48:00.692" v="861" actId="18131"/>
          <ac:picMkLst>
            <pc:docMk/>
            <pc:sldMk cId="1428367741" sldId="288"/>
            <ac:picMk id="3" creationId="{40D736B3-7B33-5158-0241-43096CB1DD98}"/>
          </ac:picMkLst>
        </pc:picChg>
        <pc:picChg chg="add del mod">
          <ac:chgData name="Cecilia Fagerholm" userId="9d809d37-ebb7-434d-9f45-9c7667331aea" providerId="ADAL" clId="{B966187C-7B38-4930-8E19-EC3D2810B715}" dt="2025-03-27T10:47:42.870" v="859" actId="478"/>
          <ac:picMkLst>
            <pc:docMk/>
            <pc:sldMk cId="1428367741" sldId="288"/>
            <ac:picMk id="4" creationId="{D28D9C2F-7B86-2802-16DE-54610F34FC60}"/>
          </ac:picMkLst>
        </pc:picChg>
      </pc:sldChg>
      <pc:sldMasterChg chg="delSldLayout">
        <pc:chgData name="Cecilia Fagerholm" userId="9d809d37-ebb7-434d-9f45-9c7667331aea" providerId="ADAL" clId="{B966187C-7B38-4930-8E19-EC3D2810B715}" dt="2025-03-27T10:50:47.456" v="970" actId="2696"/>
        <pc:sldMasterMkLst>
          <pc:docMk/>
          <pc:sldMasterMk cId="0" sldId="2147483678"/>
        </pc:sldMasterMkLst>
        <pc:sldLayoutChg chg="del">
          <pc:chgData name="Cecilia Fagerholm" userId="9d809d37-ebb7-434d-9f45-9c7667331aea" providerId="ADAL" clId="{B966187C-7B38-4930-8E19-EC3D2810B715}" dt="2025-03-27T10:50:34.903" v="968" actId="2696"/>
          <pc:sldLayoutMkLst>
            <pc:docMk/>
            <pc:sldMasterMk cId="0" sldId="2147483678"/>
            <pc:sldLayoutMk cId="0" sldId="2147483648"/>
          </pc:sldLayoutMkLst>
        </pc:sldLayoutChg>
        <pc:sldLayoutChg chg="del">
          <pc:chgData name="Cecilia Fagerholm" userId="9d809d37-ebb7-434d-9f45-9c7667331aea" providerId="ADAL" clId="{B966187C-7B38-4930-8E19-EC3D2810B715}" dt="2025-03-27T10:50:34.903" v="968" actId="2696"/>
          <pc:sldLayoutMkLst>
            <pc:docMk/>
            <pc:sldMasterMk cId="0" sldId="2147483678"/>
            <pc:sldLayoutMk cId="0" sldId="2147483649"/>
          </pc:sldLayoutMkLst>
        </pc:sldLayoutChg>
        <pc:sldLayoutChg chg="del">
          <pc:chgData name="Cecilia Fagerholm" userId="9d809d37-ebb7-434d-9f45-9c7667331aea" providerId="ADAL" clId="{B966187C-7B38-4930-8E19-EC3D2810B715}" dt="2025-03-27T10:50:47.456" v="970" actId="2696"/>
          <pc:sldLayoutMkLst>
            <pc:docMk/>
            <pc:sldMasterMk cId="0" sldId="2147483678"/>
            <pc:sldLayoutMk cId="0" sldId="2147483653"/>
          </pc:sldLayoutMkLst>
        </pc:sldLayoutChg>
        <pc:sldLayoutChg chg="del">
          <pc:chgData name="Cecilia Fagerholm" userId="9d809d37-ebb7-434d-9f45-9c7667331aea" providerId="ADAL" clId="{B966187C-7B38-4930-8E19-EC3D2810B715}" dt="2025-03-27T10:50:34.903" v="968" actId="2696"/>
          <pc:sldLayoutMkLst>
            <pc:docMk/>
            <pc:sldMasterMk cId="0" sldId="2147483678"/>
            <pc:sldLayoutMk cId="0" sldId="2147483654"/>
          </pc:sldLayoutMkLst>
        </pc:sldLayoutChg>
        <pc:sldLayoutChg chg="del">
          <pc:chgData name="Cecilia Fagerholm" userId="9d809d37-ebb7-434d-9f45-9c7667331aea" providerId="ADAL" clId="{B966187C-7B38-4930-8E19-EC3D2810B715}" dt="2025-03-27T10:50:43.233" v="969" actId="2696"/>
          <pc:sldLayoutMkLst>
            <pc:docMk/>
            <pc:sldMasterMk cId="0" sldId="2147483678"/>
            <pc:sldLayoutMk cId="0" sldId="2147483657"/>
          </pc:sldLayoutMkLst>
        </pc:sldLayoutChg>
        <pc:sldLayoutChg chg="del">
          <pc:chgData name="Cecilia Fagerholm" userId="9d809d37-ebb7-434d-9f45-9c7667331aea" providerId="ADAL" clId="{B966187C-7B38-4930-8E19-EC3D2810B715}" dt="2025-03-27T10:50:43.233" v="969" actId="2696"/>
          <pc:sldLayoutMkLst>
            <pc:docMk/>
            <pc:sldMasterMk cId="0" sldId="2147483678"/>
            <pc:sldLayoutMk cId="0" sldId="2147483658"/>
          </pc:sldLayoutMkLst>
        </pc:sldLayoutChg>
        <pc:sldLayoutChg chg="del">
          <pc:chgData name="Cecilia Fagerholm" userId="9d809d37-ebb7-434d-9f45-9c7667331aea" providerId="ADAL" clId="{B966187C-7B38-4930-8E19-EC3D2810B715}" dt="2025-03-27T10:50:34.903" v="968" actId="2696"/>
          <pc:sldLayoutMkLst>
            <pc:docMk/>
            <pc:sldMasterMk cId="0" sldId="2147483678"/>
            <pc:sldLayoutMk cId="0" sldId="2147483661"/>
          </pc:sldLayoutMkLst>
        </pc:sldLayoutChg>
        <pc:sldLayoutChg chg="del">
          <pc:chgData name="Cecilia Fagerholm" userId="9d809d37-ebb7-434d-9f45-9c7667331aea" providerId="ADAL" clId="{B966187C-7B38-4930-8E19-EC3D2810B715}" dt="2025-03-27T10:50:43.233" v="969" actId="2696"/>
          <pc:sldLayoutMkLst>
            <pc:docMk/>
            <pc:sldMasterMk cId="0" sldId="2147483678"/>
            <pc:sldLayoutMk cId="0" sldId="2147483665"/>
          </pc:sldLayoutMkLst>
        </pc:sldLayoutChg>
        <pc:sldLayoutChg chg="del">
          <pc:chgData name="Cecilia Fagerholm" userId="9d809d37-ebb7-434d-9f45-9c7667331aea" providerId="ADAL" clId="{B966187C-7B38-4930-8E19-EC3D2810B715}" dt="2025-03-27T10:50:43.233" v="969" actId="2696"/>
          <pc:sldLayoutMkLst>
            <pc:docMk/>
            <pc:sldMasterMk cId="0" sldId="2147483678"/>
            <pc:sldLayoutMk cId="0" sldId="2147483667"/>
          </pc:sldLayoutMkLst>
        </pc:sldLayoutChg>
        <pc:sldLayoutChg chg="del">
          <pc:chgData name="Cecilia Fagerholm" userId="9d809d37-ebb7-434d-9f45-9c7667331aea" providerId="ADAL" clId="{B966187C-7B38-4930-8E19-EC3D2810B715}" dt="2025-03-27T10:50:43.233" v="969" actId="2696"/>
          <pc:sldLayoutMkLst>
            <pc:docMk/>
            <pc:sldMasterMk cId="0" sldId="2147483678"/>
            <pc:sldLayoutMk cId="0" sldId="2147483671"/>
          </pc:sldLayoutMkLst>
        </pc:sldLayoutChg>
        <pc:sldLayoutChg chg="del">
          <pc:chgData name="Cecilia Fagerholm" userId="9d809d37-ebb7-434d-9f45-9c7667331aea" providerId="ADAL" clId="{B966187C-7B38-4930-8E19-EC3D2810B715}" dt="2025-03-27T10:50:43.233" v="969" actId="2696"/>
          <pc:sldLayoutMkLst>
            <pc:docMk/>
            <pc:sldMasterMk cId="0" sldId="2147483678"/>
            <pc:sldLayoutMk cId="0" sldId="2147483674"/>
          </pc:sldLayoutMkLst>
        </pc:sldLayoutChg>
        <pc:sldLayoutChg chg="del">
          <pc:chgData name="Cecilia Fagerholm" userId="9d809d37-ebb7-434d-9f45-9c7667331aea" providerId="ADAL" clId="{B966187C-7B38-4930-8E19-EC3D2810B715}" dt="2025-03-27T10:50:34.903" v="968" actId="2696"/>
          <pc:sldLayoutMkLst>
            <pc:docMk/>
            <pc:sldMasterMk cId="0" sldId="2147483678"/>
            <pc:sldLayoutMk cId="0" sldId="2147483676"/>
          </pc:sldLayoutMkLst>
        </pc:sldLayoutChg>
        <pc:sldLayoutChg chg="del">
          <pc:chgData name="Cecilia Fagerholm" userId="9d809d37-ebb7-434d-9f45-9c7667331aea" providerId="ADAL" clId="{B966187C-7B38-4930-8E19-EC3D2810B715}" dt="2025-03-27T10:50:34.903" v="968" actId="2696"/>
          <pc:sldLayoutMkLst>
            <pc:docMk/>
            <pc:sldMasterMk cId="0" sldId="2147483678"/>
            <pc:sldLayoutMk cId="0" sldId="214748367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1f27f6ff4e_0_10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1f27f6ff4e_0_10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1f27f6ff4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1f27f6ff4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1f27f6ff4e_0_1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1f27f6ff4e_0_1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>
          <a:extLst>
            <a:ext uri="{FF2B5EF4-FFF2-40B4-BE49-F238E27FC236}">
              <a16:creationId xmlns:a16="http://schemas.microsoft.com/office/drawing/2014/main" id="{88179B7D-C313-8B97-8DEA-CE657FBD7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1f27f6ff4e_0_1320:notes">
            <a:extLst>
              <a:ext uri="{FF2B5EF4-FFF2-40B4-BE49-F238E27FC236}">
                <a16:creationId xmlns:a16="http://schemas.microsoft.com/office/drawing/2014/main" id="{1D21DD9B-E677-CB05-67C1-DE71DA93E6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1f27f6ff4e_0_1320:notes">
            <a:extLst>
              <a:ext uri="{FF2B5EF4-FFF2-40B4-BE49-F238E27FC236}">
                <a16:creationId xmlns:a16="http://schemas.microsoft.com/office/drawing/2014/main" id="{A4BACC5D-06EC-40B2-79EF-F1F875B25F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0229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>
          <a:extLst>
            <a:ext uri="{FF2B5EF4-FFF2-40B4-BE49-F238E27FC236}">
              <a16:creationId xmlns:a16="http://schemas.microsoft.com/office/drawing/2014/main" id="{6FFA91DF-C915-B483-5E2D-5C445F559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1f27f6ff4e_0_1320:notes">
            <a:extLst>
              <a:ext uri="{FF2B5EF4-FFF2-40B4-BE49-F238E27FC236}">
                <a16:creationId xmlns:a16="http://schemas.microsoft.com/office/drawing/2014/main" id="{F5839C2D-CA6B-2C73-BB87-2DA1E1B5F7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1f27f6ff4e_0_1320:notes">
            <a:extLst>
              <a:ext uri="{FF2B5EF4-FFF2-40B4-BE49-F238E27FC236}">
                <a16:creationId xmlns:a16="http://schemas.microsoft.com/office/drawing/2014/main" id="{F7134AC0-A9AE-FDD6-DE29-B0D0AC566D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8460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27bb94e717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27bb94e717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1f27f6ff4e_0_1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1f27f6ff4e_0_1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1f27f6ff4e_0_1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1f27f6ff4e_0_1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>
          <a:extLst>
            <a:ext uri="{FF2B5EF4-FFF2-40B4-BE49-F238E27FC236}">
              <a16:creationId xmlns:a16="http://schemas.microsoft.com/office/drawing/2014/main" id="{5B92876B-D3AB-93EF-16EA-1D9826BBA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1f27f6ff4e_0_1320:notes">
            <a:extLst>
              <a:ext uri="{FF2B5EF4-FFF2-40B4-BE49-F238E27FC236}">
                <a16:creationId xmlns:a16="http://schemas.microsoft.com/office/drawing/2014/main" id="{551449B0-E761-CC6E-6435-BD167A83ED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1f27f6ff4e_0_1320:notes">
            <a:extLst>
              <a:ext uri="{FF2B5EF4-FFF2-40B4-BE49-F238E27FC236}">
                <a16:creationId xmlns:a16="http://schemas.microsoft.com/office/drawing/2014/main" id="{5A3BF400-7E79-55EB-EC54-8B5F998386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74623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1f27f6ff4e_0_9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1f27f6ff4e_0_9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Photo">
  <p:cSld name="TITLE_1_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orange logo&#10;&#10;AI-generated content may be incorrect.">
            <a:extLst>
              <a:ext uri="{FF2B5EF4-FFF2-40B4-BE49-F238E27FC236}">
                <a16:creationId xmlns:a16="http://schemas.microsoft.com/office/drawing/2014/main" id="{6F160698-C2DD-03AC-B927-9FAFC4EB26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1177" y="221454"/>
            <a:ext cx="2103391" cy="882796"/>
          </a:xfrm>
          <a:prstGeom prst="rect">
            <a:avLst/>
          </a:prstGeom>
        </p:spPr>
      </p:pic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311701" y="2197925"/>
            <a:ext cx="40497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3200"/>
              <a:buFont typeface="Inter Black"/>
              <a:buNone/>
              <a:defRPr sz="3200">
                <a:latin typeface="Inter Black"/>
                <a:ea typeface="Inter Black"/>
                <a:cs typeface="Inter Black"/>
                <a:sym typeface="Inter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311700" y="4250525"/>
            <a:ext cx="4049700" cy="5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ubTitle" idx="2"/>
          </p:nvPr>
        </p:nvSpPr>
        <p:spPr>
          <a:xfrm>
            <a:off x="391450" y="393550"/>
            <a:ext cx="1798800" cy="9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Blank">
  <p:cSld name="TITLE_1_1_1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>
            <a:spLocks noGrp="1"/>
          </p:cNvSpPr>
          <p:nvPr>
            <p:ph type="ctrTitle"/>
          </p:nvPr>
        </p:nvSpPr>
        <p:spPr>
          <a:xfrm>
            <a:off x="311702" y="2197925"/>
            <a:ext cx="6258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1"/>
          </p:nvPr>
        </p:nvSpPr>
        <p:spPr>
          <a:xfrm>
            <a:off x="311700" y="4250525"/>
            <a:ext cx="8520600" cy="5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2"/>
          </p:nvPr>
        </p:nvSpPr>
        <p:spPr>
          <a:xfrm>
            <a:off x="391450" y="393550"/>
            <a:ext cx="1798800" cy="9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pic>
        <p:nvPicPr>
          <p:cNvPr id="3" name="Picture 2" descr="A black and orange logo&#10;&#10;AI-generated content may be incorrect.">
            <a:extLst>
              <a:ext uri="{FF2B5EF4-FFF2-40B4-BE49-F238E27FC236}">
                <a16:creationId xmlns:a16="http://schemas.microsoft.com/office/drawing/2014/main" id="{7AF8AAE5-0CFF-3C78-F3CE-C26D916439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1177" y="221454"/>
            <a:ext cx="2103391" cy="8827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White" type="secHead">
  <p:cSld name="SECTION_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orange logo&#10;&#10;AI-generated content may be incorrect.">
            <a:extLst>
              <a:ext uri="{FF2B5EF4-FFF2-40B4-BE49-F238E27FC236}">
                <a16:creationId xmlns:a16="http://schemas.microsoft.com/office/drawing/2014/main" id="{E48172AD-7C39-7D72-8B7D-2EB92FBECC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0620" y="4695085"/>
            <a:ext cx="802586" cy="336846"/>
          </a:xfrm>
          <a:prstGeom prst="rect">
            <a:avLst/>
          </a:prstGeom>
        </p:spPr>
      </p:pic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44" name="Google Shape;44;p6"/>
          <p:cNvCxnSpPr/>
          <p:nvPr/>
        </p:nvCxnSpPr>
        <p:spPr>
          <a:xfrm>
            <a:off x="8108650" y="4715525"/>
            <a:ext cx="0" cy="302400"/>
          </a:xfrm>
          <a:prstGeom prst="straightConnector1">
            <a:avLst/>
          </a:prstGeom>
          <a:noFill/>
          <a:ln w="9525" cap="flat" cmpd="sng">
            <a:solidFill>
              <a:srgbClr val="DEDBD7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94100" y="1109300"/>
            <a:ext cx="8352300" cy="3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392900" y="394100"/>
            <a:ext cx="8357100" cy="605100"/>
          </a:xfrm>
          <a:prstGeom prst="rect">
            <a:avLst/>
          </a:prstGeom>
        </p:spPr>
        <p:txBody>
          <a:bodyPr spcFirstLastPara="1" wrap="square" lIns="90000" tIns="46800" rIns="90000" bIns="468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60" name="Google Shape;60;p9"/>
          <p:cNvCxnSpPr/>
          <p:nvPr/>
        </p:nvCxnSpPr>
        <p:spPr>
          <a:xfrm>
            <a:off x="8108650" y="4715525"/>
            <a:ext cx="0" cy="302400"/>
          </a:xfrm>
          <a:prstGeom prst="straightConnector1">
            <a:avLst/>
          </a:prstGeom>
          <a:noFill/>
          <a:ln w="9525" cap="flat" cmpd="sng">
            <a:solidFill>
              <a:srgbClr val="DEDBD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1" name="Google Shape;61;p9"/>
          <p:cNvSpPr/>
          <p:nvPr/>
        </p:nvSpPr>
        <p:spPr>
          <a:xfrm>
            <a:off x="0" y="0"/>
            <a:ext cx="9149400" cy="104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3" name="Picture 2" descr="A black and orange logo&#10;&#10;AI-generated content may be incorrect.">
            <a:extLst>
              <a:ext uri="{FF2B5EF4-FFF2-40B4-BE49-F238E27FC236}">
                <a16:creationId xmlns:a16="http://schemas.microsoft.com/office/drawing/2014/main" id="{1E1E0DBA-ED2C-DE26-977D-E4ADFEEAC1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0620" y="4695085"/>
            <a:ext cx="802586" cy="33684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392900" y="394100"/>
            <a:ext cx="8357100" cy="605100"/>
          </a:xfrm>
          <a:prstGeom prst="rect">
            <a:avLst/>
          </a:prstGeom>
        </p:spPr>
        <p:txBody>
          <a:bodyPr spcFirstLastPara="1" wrap="square" lIns="90000" tIns="46800" rIns="90000" bIns="468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392900" y="1152475"/>
            <a:ext cx="3999900" cy="3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4750100" y="1152475"/>
            <a:ext cx="3999900" cy="3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6" name="Google Shape;66;p10"/>
          <p:cNvSpPr/>
          <p:nvPr/>
        </p:nvSpPr>
        <p:spPr>
          <a:xfrm>
            <a:off x="0" y="0"/>
            <a:ext cx="9149400" cy="104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69" name="Google Shape;69;p10"/>
          <p:cNvCxnSpPr/>
          <p:nvPr/>
        </p:nvCxnSpPr>
        <p:spPr>
          <a:xfrm>
            <a:off x="8108650" y="4715525"/>
            <a:ext cx="0" cy="302400"/>
          </a:xfrm>
          <a:prstGeom prst="straightConnector1">
            <a:avLst/>
          </a:prstGeom>
          <a:noFill/>
          <a:ln w="9525" cap="flat" cmpd="sng">
            <a:solidFill>
              <a:srgbClr val="DEDBD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 descr="A black and orange logo&#10;&#10;AI-generated content may be incorrect.">
            <a:extLst>
              <a:ext uri="{FF2B5EF4-FFF2-40B4-BE49-F238E27FC236}">
                <a16:creationId xmlns:a16="http://schemas.microsoft.com/office/drawing/2014/main" id="{7E30550A-4017-BB31-C067-8E65FEDA50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0620" y="4695085"/>
            <a:ext cx="802586" cy="33684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Horizon">
  <p:cSld name="ONE_COLUMN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3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99016" y="489582"/>
            <a:ext cx="2249876" cy="12655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394100" y="392900"/>
            <a:ext cx="8352300" cy="580200"/>
          </a:xfrm>
          <a:prstGeom prst="rect">
            <a:avLst/>
          </a:prstGeom>
        </p:spPr>
        <p:txBody>
          <a:bodyPr spcFirstLastPara="1" wrap="square" lIns="91425" tIns="46800" rIns="91425" bIns="468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Inter Black"/>
              <a:buNone/>
              <a:defRPr sz="2400">
                <a:latin typeface="Inter Black"/>
                <a:ea typeface="Inter Black"/>
                <a:cs typeface="Inter Black"/>
                <a:sym typeface="Inter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body" idx="1"/>
          </p:nvPr>
        </p:nvSpPr>
        <p:spPr>
          <a:xfrm>
            <a:off x="394100" y="1121825"/>
            <a:ext cx="8512500" cy="35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90" name="Google Shape;90;p13"/>
          <p:cNvCxnSpPr/>
          <p:nvPr/>
        </p:nvCxnSpPr>
        <p:spPr>
          <a:xfrm>
            <a:off x="8108650" y="4715525"/>
            <a:ext cx="0" cy="302400"/>
          </a:xfrm>
          <a:prstGeom prst="straightConnector1">
            <a:avLst/>
          </a:prstGeom>
          <a:noFill/>
          <a:ln w="9525" cap="flat" cmpd="sng">
            <a:solidFill>
              <a:srgbClr val="DEDBD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 descr="A black and orange logo&#10;&#10;AI-generated content may be incorrect.">
            <a:extLst>
              <a:ext uri="{FF2B5EF4-FFF2-40B4-BE49-F238E27FC236}">
                <a16:creationId xmlns:a16="http://schemas.microsoft.com/office/drawing/2014/main" id="{DC97020E-BA66-490A-92AD-E0B06C3890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0620" y="4695085"/>
            <a:ext cx="802586" cy="33684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-column Photo">
  <p:cSld name="ONE_COLUMN_TEXT_1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394100" y="392900"/>
            <a:ext cx="3990300" cy="580200"/>
          </a:xfrm>
          <a:prstGeom prst="rect">
            <a:avLst/>
          </a:prstGeom>
        </p:spPr>
        <p:txBody>
          <a:bodyPr spcFirstLastPara="1" wrap="square" lIns="91425" tIns="46800" rIns="91425" bIns="468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394100" y="1109300"/>
            <a:ext cx="3990300" cy="363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4777375" y="0"/>
            <a:ext cx="43755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96" name="Google Shape;96;p14"/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97" name="Google Shape;97;p14"/>
          <p:cNvCxnSpPr/>
          <p:nvPr/>
        </p:nvCxnSpPr>
        <p:spPr>
          <a:xfrm>
            <a:off x="8108650" y="4715525"/>
            <a:ext cx="0" cy="302400"/>
          </a:xfrm>
          <a:prstGeom prst="straightConnector1">
            <a:avLst/>
          </a:prstGeom>
          <a:noFill/>
          <a:ln w="9525" cap="flat" cmpd="sng">
            <a:solidFill>
              <a:srgbClr val="DEDBD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 descr="A black and orange logo&#10;&#10;AI-generated content may be incorrect.">
            <a:extLst>
              <a:ext uri="{FF2B5EF4-FFF2-40B4-BE49-F238E27FC236}">
                <a16:creationId xmlns:a16="http://schemas.microsoft.com/office/drawing/2014/main" id="{404203C9-9C79-BBC0-F683-0854A110FC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0620" y="4695085"/>
            <a:ext cx="802586" cy="33684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109" name="Google Shape;109;p16"/>
          <p:cNvCxnSpPr/>
          <p:nvPr/>
        </p:nvCxnSpPr>
        <p:spPr>
          <a:xfrm>
            <a:off x="8108650" y="4715525"/>
            <a:ext cx="0" cy="302400"/>
          </a:xfrm>
          <a:prstGeom prst="straightConnector1">
            <a:avLst/>
          </a:prstGeom>
          <a:noFill/>
          <a:ln w="9525" cap="flat" cmpd="sng">
            <a:solidFill>
              <a:srgbClr val="DEDBD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1" descr="A black and orange logo&#10;&#10;AI-generated content may be incorrect.">
            <a:extLst>
              <a:ext uri="{FF2B5EF4-FFF2-40B4-BE49-F238E27FC236}">
                <a16:creationId xmlns:a16="http://schemas.microsoft.com/office/drawing/2014/main" id="{DE28710B-214C-EFBF-BC94-13117BFCFC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0620" y="4695085"/>
            <a:ext cx="802586" cy="33684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117" name="Google Shape;117;p17"/>
          <p:cNvCxnSpPr/>
          <p:nvPr/>
        </p:nvCxnSpPr>
        <p:spPr>
          <a:xfrm>
            <a:off x="8108650" y="4715525"/>
            <a:ext cx="0" cy="302400"/>
          </a:xfrm>
          <a:prstGeom prst="straightConnector1">
            <a:avLst/>
          </a:prstGeom>
          <a:noFill/>
          <a:ln w="9525" cap="flat" cmpd="sng">
            <a:solidFill>
              <a:srgbClr val="DEDBD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 descr="A black and orange logo&#10;&#10;AI-generated content may be incorrect.">
            <a:extLst>
              <a:ext uri="{FF2B5EF4-FFF2-40B4-BE49-F238E27FC236}">
                <a16:creationId xmlns:a16="http://schemas.microsoft.com/office/drawing/2014/main" id="{FE7D07D2-86B9-D7AD-843B-16C1628474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0620" y="4695085"/>
            <a:ext cx="802586" cy="33684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122" name="Google Shape;122;p18"/>
          <p:cNvCxnSpPr/>
          <p:nvPr/>
        </p:nvCxnSpPr>
        <p:spPr>
          <a:xfrm>
            <a:off x="8108650" y="4715525"/>
            <a:ext cx="0" cy="302400"/>
          </a:xfrm>
          <a:prstGeom prst="straightConnector1">
            <a:avLst/>
          </a:prstGeom>
          <a:noFill/>
          <a:ln w="9525" cap="flat" cmpd="sng">
            <a:solidFill>
              <a:srgbClr val="DEDBD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 descr="A black and orange logo&#10;&#10;AI-generated content may be incorrect.">
            <a:extLst>
              <a:ext uri="{FF2B5EF4-FFF2-40B4-BE49-F238E27FC236}">
                <a16:creationId xmlns:a16="http://schemas.microsoft.com/office/drawing/2014/main" id="{7C630091-9A81-5BC8-3CD6-AA329CBCAE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0620" y="4695085"/>
            <a:ext cx="802586" cy="33684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Inter Black"/>
              <a:buNone/>
              <a:defRPr sz="12000">
                <a:latin typeface="Inter Black"/>
                <a:ea typeface="Inter Black"/>
                <a:cs typeface="Inter Black"/>
                <a:sym typeface="Inter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1" name="Google Shape;131;p20"/>
          <p:cNvSpPr txBox="1">
            <a:spLocks noGrp="1"/>
          </p:cNvSpPr>
          <p:nvPr>
            <p:ph type="body" idx="1"/>
          </p:nvPr>
        </p:nvSpPr>
        <p:spPr>
          <a:xfrm>
            <a:off x="311700" y="2847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429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33" name="Google Shape;133;p20"/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134" name="Google Shape;134;p20"/>
          <p:cNvCxnSpPr/>
          <p:nvPr/>
        </p:nvCxnSpPr>
        <p:spPr>
          <a:xfrm>
            <a:off x="8108650" y="4715525"/>
            <a:ext cx="0" cy="302400"/>
          </a:xfrm>
          <a:prstGeom prst="straightConnector1">
            <a:avLst/>
          </a:prstGeom>
          <a:noFill/>
          <a:ln w="9525" cap="flat" cmpd="sng">
            <a:solidFill>
              <a:srgbClr val="DEDBD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 descr="A black and orange logo&#10;&#10;AI-generated content may be incorrect.">
            <a:extLst>
              <a:ext uri="{FF2B5EF4-FFF2-40B4-BE49-F238E27FC236}">
                <a16:creationId xmlns:a16="http://schemas.microsoft.com/office/drawing/2014/main" id="{736BF5D5-73BF-C1E3-2182-08B2249B52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0620" y="4695085"/>
            <a:ext cx="802586" cy="33684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145" name="Google Shape;145;p22"/>
          <p:cNvCxnSpPr/>
          <p:nvPr/>
        </p:nvCxnSpPr>
        <p:spPr>
          <a:xfrm>
            <a:off x="8108650" y="4715525"/>
            <a:ext cx="0" cy="302400"/>
          </a:xfrm>
          <a:prstGeom prst="straightConnector1">
            <a:avLst/>
          </a:prstGeom>
          <a:noFill/>
          <a:ln w="9525" cap="flat" cmpd="sng">
            <a:solidFill>
              <a:srgbClr val="DEDBD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 descr="A black and orange logo&#10;&#10;AI-generated content may be incorrect.">
            <a:extLst>
              <a:ext uri="{FF2B5EF4-FFF2-40B4-BE49-F238E27FC236}">
                <a16:creationId xmlns:a16="http://schemas.microsoft.com/office/drawing/2014/main" id="{0749E06B-1696-D7DE-815D-826E79E620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0620" y="4695085"/>
            <a:ext cx="802586" cy="33684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Midnight">
  <p:cSld name="BLANK_2">
    <p:bg>
      <p:bgPr>
        <a:solidFill>
          <a:srgbClr val="111222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A56C048-2D3A-F093-4796-1327196546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5105" y="4701601"/>
            <a:ext cx="802575" cy="336842"/>
          </a:xfrm>
          <a:prstGeom prst="rect">
            <a:avLst/>
          </a:prstGeom>
        </p:spPr>
      </p:pic>
      <p:sp>
        <p:nvSpPr>
          <p:cNvPr id="147" name="Google Shape;147;p23"/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 sz="800">
                <a:solidFill>
                  <a:srgbClr val="C9C4BC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buNone/>
              <a:defRPr sz="800">
                <a:solidFill>
                  <a:srgbClr val="C9C4BC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buNone/>
              <a:defRPr sz="800">
                <a:solidFill>
                  <a:srgbClr val="C9C4BC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buNone/>
              <a:defRPr sz="800">
                <a:solidFill>
                  <a:srgbClr val="C9C4BC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buNone/>
              <a:defRPr sz="800">
                <a:solidFill>
                  <a:srgbClr val="C9C4BC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buNone/>
              <a:defRPr sz="800">
                <a:solidFill>
                  <a:srgbClr val="C9C4BC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buNone/>
              <a:defRPr sz="800">
                <a:solidFill>
                  <a:srgbClr val="C9C4BC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buNone/>
              <a:defRPr sz="800">
                <a:solidFill>
                  <a:srgbClr val="C9C4BC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buNone/>
              <a:defRPr sz="800">
                <a:solidFill>
                  <a:srgbClr val="C9C4BC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149" name="Google Shape;149;p23"/>
          <p:cNvCxnSpPr/>
          <p:nvPr/>
        </p:nvCxnSpPr>
        <p:spPr>
          <a:xfrm>
            <a:off x="8108650" y="4715525"/>
            <a:ext cx="0" cy="302400"/>
          </a:xfrm>
          <a:prstGeom prst="straightConnector1">
            <a:avLst/>
          </a:prstGeom>
          <a:noFill/>
          <a:ln w="9525" cap="flat" cmpd="sng">
            <a:solidFill>
              <a:srgbClr val="56546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Horizon With Star">
  <p:cSld name="BLANK_1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4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4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5625" y="2654675"/>
            <a:ext cx="1396152" cy="1396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black and orange logo&#10;&#10;AI-generated content may be incorrect.">
            <a:extLst>
              <a:ext uri="{FF2B5EF4-FFF2-40B4-BE49-F238E27FC236}">
                <a16:creationId xmlns:a16="http://schemas.microsoft.com/office/drawing/2014/main" id="{8C7C7003-366A-9D4E-6086-EEB4E6EAE42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1177" y="221454"/>
            <a:ext cx="2103391" cy="8827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 White">
  <p:cSld name="BLANK_1_1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orange logo&#10;&#10;AI-generated content may be incorrect.">
            <a:extLst>
              <a:ext uri="{FF2B5EF4-FFF2-40B4-BE49-F238E27FC236}">
                <a16:creationId xmlns:a16="http://schemas.microsoft.com/office/drawing/2014/main" id="{85AFD3DF-3AD5-B9F0-7E73-C8F8F478FA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6550" y="1568084"/>
            <a:ext cx="5945009" cy="24951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 Midnight">
  <p:cSld name="BLANK_1_1_1">
    <p:bg>
      <p:bgPr>
        <a:solidFill>
          <a:srgbClr val="111222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54583D9-8685-18A7-0DB4-719FD6A738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2449" y="1572549"/>
            <a:ext cx="5939101" cy="24926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- White">
  <p:cSld name="TITLE_2_1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>
            <a:spLocks noGrp="1"/>
          </p:cNvSpPr>
          <p:nvPr>
            <p:ph type="ctrTitle"/>
          </p:nvPr>
        </p:nvSpPr>
        <p:spPr>
          <a:xfrm>
            <a:off x="1443000" y="953175"/>
            <a:ext cx="6258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5200">
                <a:latin typeface="Inter Black"/>
                <a:ea typeface="Inter Black"/>
                <a:cs typeface="Inter Black"/>
                <a:sym typeface="Inter Black"/>
              </a:defRPr>
            </a:lvl9pPr>
          </a:lstStyle>
          <a:p>
            <a:endParaRPr/>
          </a:p>
        </p:txBody>
      </p:sp>
      <p:sp>
        <p:nvSpPr>
          <p:cNvPr id="167" name="Google Shape;167;p29"/>
          <p:cNvSpPr txBox="1">
            <a:spLocks noGrp="1"/>
          </p:cNvSpPr>
          <p:nvPr>
            <p:ph type="subTitle" idx="1"/>
          </p:nvPr>
        </p:nvSpPr>
        <p:spPr>
          <a:xfrm>
            <a:off x="1443000" y="3005775"/>
            <a:ext cx="6258000" cy="53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9" name="Google Shape;169;p29"/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buNone/>
              <a:defRPr sz="800">
                <a:solidFill>
                  <a:srgbClr val="6D6A76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170" name="Google Shape;170;p29"/>
          <p:cNvCxnSpPr/>
          <p:nvPr/>
        </p:nvCxnSpPr>
        <p:spPr>
          <a:xfrm>
            <a:off x="8108650" y="4715525"/>
            <a:ext cx="0" cy="302400"/>
          </a:xfrm>
          <a:prstGeom prst="straightConnector1">
            <a:avLst/>
          </a:prstGeom>
          <a:noFill/>
          <a:ln w="9525" cap="flat" cmpd="sng">
            <a:solidFill>
              <a:srgbClr val="DEDBD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 descr="A black and orange logo&#10;&#10;AI-generated content may be incorrect.">
            <a:extLst>
              <a:ext uri="{FF2B5EF4-FFF2-40B4-BE49-F238E27FC236}">
                <a16:creationId xmlns:a16="http://schemas.microsoft.com/office/drawing/2014/main" id="{E9FC0888-A350-EE62-057E-30CD243F47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0620" y="4695085"/>
            <a:ext cx="802586" cy="33684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92900" y="394100"/>
            <a:ext cx="83571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 Medium"/>
              <a:buNone/>
              <a:defRPr sz="2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92900" y="1141244"/>
            <a:ext cx="8357100" cy="36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800"/>
              <a:buFont typeface="Inter Light"/>
              <a:buChar char="●"/>
              <a:defRPr sz="1800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400"/>
              <a:buFont typeface="Inter Light"/>
              <a:buChar char="○"/>
              <a:defRPr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400"/>
              <a:buFont typeface="Inter Light"/>
              <a:buChar char="■"/>
              <a:defRPr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400"/>
              <a:buFont typeface="Inter Light"/>
              <a:buChar char="●"/>
              <a:defRPr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400"/>
              <a:buFont typeface="Inter Light"/>
              <a:buChar char="○"/>
              <a:defRPr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400"/>
              <a:buFont typeface="Inter Light"/>
              <a:buChar char="■"/>
              <a:defRPr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400"/>
              <a:buFont typeface="Inter Light"/>
              <a:buChar char="●"/>
              <a:defRPr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400"/>
              <a:buFont typeface="Inter Light"/>
              <a:buChar char="○"/>
              <a:defRPr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400"/>
              <a:buFont typeface="Inter Light"/>
              <a:buChar char="■"/>
              <a:defRPr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5" r:id="rId4"/>
    <p:sldLayoutId id="2147483656" r:id="rId5"/>
    <p:sldLayoutId id="2147483659" r:id="rId6"/>
    <p:sldLayoutId id="2147483660" r:id="rId7"/>
    <p:sldLayoutId id="2147483662" r:id="rId8"/>
    <p:sldLayoutId id="2147483663" r:id="rId9"/>
    <p:sldLayoutId id="2147483664" r:id="rId10"/>
    <p:sldLayoutId id="2147483666" r:id="rId11"/>
    <p:sldLayoutId id="2147483668" r:id="rId12"/>
    <p:sldLayoutId id="2147483669" r:id="rId13"/>
    <p:sldLayoutId id="2147483670" r:id="rId14"/>
    <p:sldLayoutId id="2147483672" r:id="rId15"/>
    <p:sldLayoutId id="2147483673" r:id="rId16"/>
    <p:sldLayoutId id="2147483675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le.fi/aihe/a/20-1000378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ouring water into a bowl&#10;&#10;AI-generated content may be incorrect.">
            <a:extLst>
              <a:ext uri="{FF2B5EF4-FFF2-40B4-BE49-F238E27FC236}">
                <a16:creationId xmlns:a16="http://schemas.microsoft.com/office/drawing/2014/main" id="{FB5F7939-4328-4E0A-B70A-F90CE3C41E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188" name="Google Shape;188;p32"/>
          <p:cNvSpPr/>
          <p:nvPr/>
        </p:nvSpPr>
        <p:spPr>
          <a:xfrm rot="10800000">
            <a:off x="0" y="-881164"/>
            <a:ext cx="9144000" cy="2247321"/>
          </a:xfrm>
          <a:prstGeom prst="rect">
            <a:avLst/>
          </a:prstGeom>
          <a:gradFill>
            <a:gsLst>
              <a:gs pos="0">
                <a:srgbClr val="111222">
                  <a:alpha val="0"/>
                </a:srgbClr>
              </a:gs>
              <a:gs pos="100000">
                <a:srgbClr val="11122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2C66ED9-3EAA-655D-D9BB-A3D355BC86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1213" y="219369"/>
            <a:ext cx="2102969" cy="882619"/>
          </a:xfrm>
          <a:prstGeom prst="rect">
            <a:avLst/>
          </a:prstGeom>
        </p:spPr>
      </p:pic>
      <p:sp>
        <p:nvSpPr>
          <p:cNvPr id="190" name="Google Shape;190;p32"/>
          <p:cNvSpPr/>
          <p:nvPr/>
        </p:nvSpPr>
        <p:spPr>
          <a:xfrm>
            <a:off x="0" y="3104775"/>
            <a:ext cx="9144000" cy="2052600"/>
          </a:xfrm>
          <a:prstGeom prst="rect">
            <a:avLst/>
          </a:prstGeom>
          <a:gradFill>
            <a:gsLst>
              <a:gs pos="0">
                <a:srgbClr val="111222">
                  <a:alpha val="0"/>
                </a:srgbClr>
              </a:gs>
              <a:gs pos="100000">
                <a:srgbClr val="111222">
                  <a:alpha val="50196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91" name="Google Shape;191;p32"/>
          <p:cNvSpPr txBox="1">
            <a:spLocks noGrp="1"/>
          </p:cNvSpPr>
          <p:nvPr>
            <p:ph type="ctrTitle"/>
          </p:nvPr>
        </p:nvSpPr>
        <p:spPr>
          <a:xfrm>
            <a:off x="311700" y="2918545"/>
            <a:ext cx="6258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>
                <a:solidFill>
                  <a:schemeClr val="lt1"/>
                </a:solidFill>
              </a:rPr>
              <a:t>KOULU-</a:t>
            </a:r>
            <a:br>
              <a:rPr lang="en-GB" sz="4000" dirty="0">
                <a:solidFill>
                  <a:schemeClr val="lt1"/>
                </a:solidFill>
              </a:rPr>
            </a:br>
            <a:r>
              <a:rPr lang="en-GB" sz="4000" dirty="0">
                <a:solidFill>
                  <a:schemeClr val="lt1"/>
                </a:solidFill>
              </a:rPr>
              <a:t>RUOKAILU</a:t>
            </a:r>
            <a:br>
              <a:rPr lang="en-GB" sz="4000" dirty="0">
                <a:solidFill>
                  <a:schemeClr val="lt1"/>
                </a:solidFill>
              </a:rPr>
            </a:br>
            <a:r>
              <a:rPr lang="en-GB" sz="4000" dirty="0">
                <a:solidFill>
                  <a:schemeClr val="lt1"/>
                </a:solidFill>
              </a:rPr>
              <a:t>SUOMESSA JA MAAILMALLA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192" name="Google Shape;192;p32"/>
          <p:cNvSpPr txBox="1">
            <a:spLocks noGrp="1"/>
          </p:cNvSpPr>
          <p:nvPr>
            <p:ph type="subTitle" idx="2"/>
          </p:nvPr>
        </p:nvSpPr>
        <p:spPr>
          <a:xfrm>
            <a:off x="391450" y="393550"/>
            <a:ext cx="1798800" cy="9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dirty="0" err="1">
                <a:solidFill>
                  <a:schemeClr val="lt1"/>
                </a:solidFill>
              </a:rPr>
              <a:t>Suomen</a:t>
            </a:r>
            <a:r>
              <a:rPr lang="en-GB" dirty="0">
                <a:solidFill>
                  <a:schemeClr val="lt1"/>
                </a:solidFill>
              </a:rPr>
              <a:t> World Vision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hands holding a container&#10;&#10;AI-generated content may be incorrect.">
            <a:extLst>
              <a:ext uri="{FF2B5EF4-FFF2-40B4-BE49-F238E27FC236}">
                <a16:creationId xmlns:a16="http://schemas.microsoft.com/office/drawing/2014/main" id="{484FF8E9-53BB-8A4E-096F-7A0A342256E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Picture 7" descr="A black and orange logo&#10;&#10;AI-generated content may be incorrect.">
            <a:extLst>
              <a:ext uri="{FF2B5EF4-FFF2-40B4-BE49-F238E27FC236}">
                <a16:creationId xmlns:a16="http://schemas.microsoft.com/office/drawing/2014/main" id="{5D2CB994-3E6A-71E6-F08B-2482FF75CFB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2443" y="221454"/>
            <a:ext cx="2103041" cy="882649"/>
          </a:xfrm>
          <a:prstGeom prst="rect">
            <a:avLst/>
          </a:prstGeom>
        </p:spPr>
      </p:pic>
      <p:sp>
        <p:nvSpPr>
          <p:cNvPr id="2" name="Google Shape;188;p32">
            <a:extLst>
              <a:ext uri="{FF2B5EF4-FFF2-40B4-BE49-F238E27FC236}">
                <a16:creationId xmlns:a16="http://schemas.microsoft.com/office/drawing/2014/main" id="{72513F61-80EE-85C4-DBD3-8EEE360AECBF}"/>
              </a:ext>
            </a:extLst>
          </p:cNvPr>
          <p:cNvSpPr/>
          <p:nvPr/>
        </p:nvSpPr>
        <p:spPr>
          <a:xfrm rot="5400000">
            <a:off x="-261528" y="261527"/>
            <a:ext cx="5143500" cy="4620445"/>
          </a:xfrm>
          <a:prstGeom prst="rect">
            <a:avLst/>
          </a:prstGeom>
          <a:gradFill>
            <a:gsLst>
              <a:gs pos="0">
                <a:srgbClr val="111222">
                  <a:alpha val="0"/>
                </a:srgbClr>
              </a:gs>
              <a:gs pos="100000">
                <a:srgbClr val="11122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01" name="Google Shape;201;p33"/>
          <p:cNvSpPr txBox="1">
            <a:spLocks noGrp="1"/>
          </p:cNvSpPr>
          <p:nvPr>
            <p:ph type="subTitle" idx="2"/>
          </p:nvPr>
        </p:nvSpPr>
        <p:spPr>
          <a:xfrm>
            <a:off x="391450" y="393550"/>
            <a:ext cx="1798800" cy="9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dirty="0" err="1">
                <a:solidFill>
                  <a:schemeClr val="bg1"/>
                </a:solidFill>
              </a:rPr>
              <a:t>Suomen</a:t>
            </a:r>
            <a:r>
              <a:rPr lang="en-GB" dirty="0">
                <a:solidFill>
                  <a:schemeClr val="bg1"/>
                </a:solidFill>
              </a:rPr>
              <a:t> World Vision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" name="Google Shape;320;p51">
            <a:extLst>
              <a:ext uri="{FF2B5EF4-FFF2-40B4-BE49-F238E27FC236}">
                <a16:creationId xmlns:a16="http://schemas.microsoft.com/office/drawing/2014/main" id="{D3322AFD-71FA-CC6E-BCC5-259ADD24C4E0}"/>
              </a:ext>
            </a:extLst>
          </p:cNvPr>
          <p:cNvSpPr txBox="1">
            <a:spLocks/>
          </p:cNvSpPr>
          <p:nvPr/>
        </p:nvSpPr>
        <p:spPr>
          <a:xfrm>
            <a:off x="394100" y="1121825"/>
            <a:ext cx="8512500" cy="2450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2000"/>
              <a:buFont typeface="Inter Light"/>
              <a:buNone/>
              <a:defRPr sz="20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2800"/>
              <a:buFont typeface="Inter Light"/>
              <a:buNone/>
              <a:defRPr sz="28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2800"/>
              <a:buFont typeface="Inter Light"/>
              <a:buNone/>
              <a:defRPr sz="28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2800"/>
              <a:buFont typeface="Inter Light"/>
              <a:buNone/>
              <a:defRPr sz="28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2800"/>
              <a:buFont typeface="Inter Light"/>
              <a:buNone/>
              <a:defRPr sz="28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2800"/>
              <a:buFont typeface="Inter Light"/>
              <a:buNone/>
              <a:defRPr sz="28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2800"/>
              <a:buFont typeface="Inter Light"/>
              <a:buNone/>
              <a:defRPr sz="28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2800"/>
              <a:buFont typeface="Inter Light"/>
              <a:buNone/>
              <a:defRPr sz="28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2800"/>
              <a:buFont typeface="Inter Light"/>
              <a:buNone/>
              <a:defRPr sz="28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fi-FI" sz="2800" b="1" dirty="0">
                <a:solidFill>
                  <a:schemeClr val="bg1"/>
                </a:solidFill>
                <a:latin typeface="Inter 18pt Black" panose="02000503000000020004" pitchFamily="2" charset="0"/>
                <a:ea typeface="Inter 18pt Black" panose="02000503000000020004" pitchFamily="2" charset="0"/>
                <a:cs typeface="Inter Black" panose="020B0604020202020204" charset="0"/>
              </a:rPr>
              <a:t>Meillä Suomessa </a:t>
            </a:r>
            <a:br>
              <a:rPr lang="fi-FI" sz="2800" b="1" dirty="0">
                <a:solidFill>
                  <a:schemeClr val="bg1"/>
                </a:solidFill>
                <a:latin typeface="Inter 18pt Black" panose="02000503000000020004" pitchFamily="2" charset="0"/>
                <a:ea typeface="Inter 18pt Black" panose="02000503000000020004" pitchFamily="2" charset="0"/>
                <a:cs typeface="Inter Black" panose="020B0604020202020204" charset="0"/>
              </a:rPr>
            </a:br>
            <a:r>
              <a:rPr lang="fi-FI" sz="2800" b="1" dirty="0">
                <a:solidFill>
                  <a:schemeClr val="bg1"/>
                </a:solidFill>
                <a:latin typeface="Inter 18pt Black" panose="02000503000000020004" pitchFamily="2" charset="0"/>
                <a:ea typeface="Inter 18pt Black" panose="02000503000000020004" pitchFamily="2" charset="0"/>
                <a:cs typeface="Inter Black" panose="020B0604020202020204" charset="0"/>
              </a:rPr>
              <a:t>kouluruoka on </a:t>
            </a:r>
            <a:br>
              <a:rPr lang="fi-FI" sz="2800" b="1" dirty="0">
                <a:solidFill>
                  <a:schemeClr val="bg1"/>
                </a:solidFill>
                <a:latin typeface="Inter 18pt Black" panose="02000503000000020004" pitchFamily="2" charset="0"/>
                <a:ea typeface="Inter 18pt Black" panose="02000503000000020004" pitchFamily="2" charset="0"/>
                <a:cs typeface="Inter Black" panose="020B0604020202020204" charset="0"/>
              </a:rPr>
            </a:br>
            <a:r>
              <a:rPr lang="fi-FI" sz="2800" b="1" dirty="0">
                <a:solidFill>
                  <a:schemeClr val="bg1"/>
                </a:solidFill>
                <a:latin typeface="Inter 18pt Black" panose="02000503000000020004" pitchFamily="2" charset="0"/>
                <a:ea typeface="Inter 18pt Black" panose="02000503000000020004" pitchFamily="2" charset="0"/>
                <a:cs typeface="Inter Black" panose="020B0604020202020204" charset="0"/>
              </a:rPr>
              <a:t>arkipäivää, mutta </a:t>
            </a:r>
            <a:br>
              <a:rPr lang="fi-FI" sz="2800" b="1" dirty="0">
                <a:solidFill>
                  <a:schemeClr val="bg1"/>
                </a:solidFill>
                <a:latin typeface="Inter 18pt Black" panose="02000503000000020004" pitchFamily="2" charset="0"/>
                <a:ea typeface="Inter 18pt Black" panose="02000503000000020004" pitchFamily="2" charset="0"/>
                <a:cs typeface="Inter Black" panose="020B0604020202020204" charset="0"/>
              </a:rPr>
            </a:br>
            <a:r>
              <a:rPr lang="fi-FI" sz="2800" b="1" dirty="0">
                <a:solidFill>
                  <a:schemeClr val="bg1"/>
                </a:solidFill>
                <a:latin typeface="Inter 18pt Black" panose="02000503000000020004" pitchFamily="2" charset="0"/>
                <a:ea typeface="Inter 18pt Black" panose="02000503000000020004" pitchFamily="2" charset="0"/>
                <a:cs typeface="Inter Black" panose="020B0604020202020204" charset="0"/>
              </a:rPr>
              <a:t>maailmalla se on </a:t>
            </a:r>
            <a:br>
              <a:rPr lang="fi-FI" sz="2800" b="1" dirty="0">
                <a:solidFill>
                  <a:schemeClr val="bg1"/>
                </a:solidFill>
                <a:latin typeface="Inter 18pt Black" panose="02000503000000020004" pitchFamily="2" charset="0"/>
                <a:ea typeface="Inter 18pt Black" panose="02000503000000020004" pitchFamily="2" charset="0"/>
                <a:cs typeface="Inter Black" panose="020B0604020202020204" charset="0"/>
              </a:rPr>
            </a:br>
            <a:r>
              <a:rPr lang="fi-FI" sz="2800" b="1" dirty="0">
                <a:solidFill>
                  <a:schemeClr val="bg1"/>
                </a:solidFill>
                <a:latin typeface="Inter 18pt Black" panose="02000503000000020004" pitchFamily="2" charset="0"/>
                <a:ea typeface="Inter 18pt Black" panose="02000503000000020004" pitchFamily="2" charset="0"/>
                <a:cs typeface="Inter Black" panose="020B0604020202020204" charset="0"/>
              </a:rPr>
              <a:t>vielä harvinaisuus.</a:t>
            </a:r>
            <a:endParaRPr lang="en-GB" sz="2800" b="1" dirty="0">
              <a:solidFill>
                <a:schemeClr val="bg1"/>
              </a:solidFill>
              <a:latin typeface="Inter 18pt Black" panose="02000503000000020004" pitchFamily="2" charset="0"/>
              <a:ea typeface="Inter 18pt Black" panose="02000503000000020004" pitchFamily="2" charset="0"/>
              <a:cs typeface="Inter Black" panose="020B060402020202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9"/>
          <p:cNvSpPr txBox="1">
            <a:spLocks noGrp="1"/>
          </p:cNvSpPr>
          <p:nvPr>
            <p:ph type="title"/>
          </p:nvPr>
        </p:nvSpPr>
        <p:spPr>
          <a:xfrm>
            <a:off x="392900" y="394100"/>
            <a:ext cx="8357100" cy="605100"/>
          </a:xfrm>
          <a:prstGeom prst="rect">
            <a:avLst/>
          </a:prstGeom>
        </p:spPr>
        <p:txBody>
          <a:bodyPr spcFirstLastPara="1" wrap="square" lIns="90000" tIns="46800" rIns="90000" bIns="468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Inter Black"/>
                <a:ea typeface="Inter Black"/>
                <a:cs typeface="Inter Black"/>
                <a:sym typeface="Inter Black"/>
              </a:rPr>
              <a:t>KOULURUOKA SUOMESSA</a:t>
            </a:r>
          </a:p>
        </p:txBody>
      </p:sp>
      <p:sp>
        <p:nvSpPr>
          <p:cNvPr id="243" name="Google Shape;243;p39"/>
          <p:cNvSpPr txBox="1">
            <a:spLocks noGrp="1"/>
          </p:cNvSpPr>
          <p:nvPr>
            <p:ph type="body" idx="1"/>
          </p:nvPr>
        </p:nvSpPr>
        <p:spPr>
          <a:xfrm>
            <a:off x="394100" y="1109300"/>
            <a:ext cx="8352300" cy="3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spcAft>
                <a:spcPts val="1200"/>
              </a:spcAft>
              <a:buSzPct val="100000"/>
            </a:pPr>
            <a:r>
              <a:rPr lang="fi-FI" sz="1300" dirty="0"/>
              <a:t>Suomi on kouluruuan edelläkävijä. ​</a:t>
            </a:r>
          </a:p>
          <a:p>
            <a:pPr marL="285750" indent="-285750">
              <a:spcAft>
                <a:spcPts val="1200"/>
              </a:spcAft>
              <a:buSzPct val="100000"/>
            </a:pPr>
            <a:r>
              <a:rPr lang="fi-FI" sz="1300" dirty="0"/>
              <a:t>Suomen kouluissa on tarjottu ilmainen kouluruoka jo 1940-luvulta asti. ​</a:t>
            </a:r>
          </a:p>
          <a:p>
            <a:pPr marL="285750" indent="-285750">
              <a:spcAft>
                <a:spcPts val="1200"/>
              </a:spcAft>
              <a:buSzPct val="100000"/>
            </a:pPr>
            <a:r>
              <a:rPr lang="fi-FI" sz="1300" dirty="0"/>
              <a:t>Suomi oli </a:t>
            </a:r>
            <a:r>
              <a:rPr lang="fi-FI" sz="1300" dirty="0">
                <a:solidFill>
                  <a:srgbClr val="FF5515"/>
                </a:solidFill>
                <a:latin typeface="Inter 18pt Black" panose="02000503000000020004" pitchFamily="2" charset="0"/>
                <a:ea typeface="Inter 18pt Black" panose="02000503000000020004" pitchFamily="2" charset="0"/>
              </a:rPr>
              <a:t>ensimmäinen maa maailmassa</a:t>
            </a:r>
            <a:r>
              <a:rPr lang="fi-FI" sz="1300" dirty="0"/>
              <a:t>, jossa säädettiin laki maksuttomasta kouluruuasta. Tämä tapahtui vuonna 1943.​</a:t>
            </a:r>
          </a:p>
          <a:p>
            <a:pPr marL="285750" indent="-285750">
              <a:spcAft>
                <a:spcPts val="1200"/>
              </a:spcAft>
              <a:buSzPct val="100000"/>
            </a:pPr>
            <a:r>
              <a:rPr lang="fi-FI" sz="1300" dirty="0"/>
              <a:t>Ensivaiheessa oppilaat velvoitettiin kasvattamaan tai keräämään ruoka-aineksia koulukeittiön käyttöön.​</a:t>
            </a:r>
          </a:p>
          <a:p>
            <a:pPr marL="285750" indent="-285750">
              <a:spcAft>
                <a:spcPts val="1200"/>
              </a:spcAft>
              <a:buSzPct val="100000"/>
            </a:pPr>
            <a:r>
              <a:rPr lang="fi-FI" sz="1300" dirty="0"/>
              <a:t>Viiden vuoden siirtymäajan jälkeen vuonna 1948 maksuton kouluruokailu oli tarjolla kaikille oppivelvollisuuskoulujen oppilaille. ​</a:t>
            </a:r>
          </a:p>
          <a:p>
            <a:pPr marL="285750" indent="-285750">
              <a:spcAft>
                <a:spcPts val="1200"/>
              </a:spcAft>
              <a:buSzPct val="100000"/>
            </a:pPr>
            <a:r>
              <a:rPr lang="fi-FI" sz="1300" dirty="0"/>
              <a:t>Tänä päivänä jokainen esi- ja peruskoulun, lukion sekä ammatillisen perusasteen opiskelija saa maksuttoman kouluaterian.  ​</a:t>
            </a:r>
          </a:p>
          <a:p>
            <a:pPr marL="285750" indent="-285750">
              <a:spcAft>
                <a:spcPts val="1200"/>
              </a:spcAft>
              <a:buSzPct val="100000"/>
            </a:pPr>
            <a:r>
              <a:rPr lang="fi-FI" sz="1300" dirty="0"/>
              <a:t>Lisää hyödyllistä tietoa kouluruuan historiasta Suomessa: </a:t>
            </a:r>
            <a:r>
              <a:rPr lang="fi-FI" sz="1300" dirty="0">
                <a:hlinkClick r:id="rId3"/>
              </a:rPr>
              <a:t>https://yle.fi/aihe/a/20-10003781</a:t>
            </a:r>
            <a:r>
              <a:rPr lang="fi-FI" sz="1300" dirty="0"/>
              <a:t> </a:t>
            </a:r>
            <a:endParaRPr sz="1300" dirty="0"/>
          </a:p>
        </p:txBody>
      </p:sp>
      <p:sp>
        <p:nvSpPr>
          <p:cNvPr id="244" name="Google Shape;244;p39"/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>
          <a:extLst>
            <a:ext uri="{FF2B5EF4-FFF2-40B4-BE49-F238E27FC236}">
              <a16:creationId xmlns:a16="http://schemas.microsoft.com/office/drawing/2014/main" id="{9D0CB583-45B6-F408-90B2-BD52B3CE4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1">
            <a:extLst>
              <a:ext uri="{FF2B5EF4-FFF2-40B4-BE49-F238E27FC236}">
                <a16:creationId xmlns:a16="http://schemas.microsoft.com/office/drawing/2014/main" id="{29B92E47-27E4-A8DB-1590-2BB8540868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2500" y="514012"/>
            <a:ext cx="3990300" cy="1024118"/>
          </a:xfrm>
          <a:prstGeom prst="rect">
            <a:avLst/>
          </a:prstGeom>
        </p:spPr>
        <p:txBody>
          <a:bodyPr spcFirstLastPara="1" wrap="square" lIns="91425" tIns="46800" rIns="91425" bIns="46800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>
                <a:latin typeface="Inter 18pt Black" panose="02000503000000020004" pitchFamily="2" charset="0"/>
                <a:ea typeface="Inter 18pt Black" panose="02000503000000020004" pitchFamily="2" charset="0"/>
                <a:cs typeface="Inter Black"/>
                <a:sym typeface="Inter Black"/>
              </a:rPr>
              <a:t>KUINKA MONI MAAILMAN LAPSISTA SAA KOULUSSA RUOKAA?</a:t>
            </a:r>
            <a:endParaRPr sz="2000" dirty="0">
              <a:latin typeface="Inter 18pt Black" panose="02000503000000020004" pitchFamily="2" charset="0"/>
              <a:ea typeface="Inter 18pt Black" panose="02000503000000020004" pitchFamily="2" charset="0"/>
            </a:endParaRPr>
          </a:p>
        </p:txBody>
      </p:sp>
      <p:sp>
        <p:nvSpPr>
          <p:cNvPr id="258" name="Google Shape;258;p41">
            <a:extLst>
              <a:ext uri="{FF2B5EF4-FFF2-40B4-BE49-F238E27FC236}">
                <a16:creationId xmlns:a16="http://schemas.microsoft.com/office/drawing/2014/main" id="{9D6355FA-15DE-2606-2B97-61344212EEE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92900" y="1703537"/>
            <a:ext cx="3999900" cy="3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spcAft>
                <a:spcPts val="1200"/>
              </a:spcAft>
              <a:buSzPct val="100000"/>
            </a:pPr>
            <a:r>
              <a:rPr lang="fi-FI" sz="1600" dirty="0"/>
              <a:t>Alle puolet eli </a:t>
            </a:r>
            <a:r>
              <a:rPr lang="fi-FI" sz="1600" dirty="0">
                <a:solidFill>
                  <a:srgbClr val="FF5515"/>
                </a:solidFill>
                <a:latin typeface="Inter 18pt Black" panose="02000503000000020004" pitchFamily="2" charset="0"/>
                <a:ea typeface="Inter 18pt Black" panose="02000503000000020004" pitchFamily="2" charset="0"/>
              </a:rPr>
              <a:t>41 prosenttia alakoululaisista</a:t>
            </a:r>
            <a:r>
              <a:rPr lang="fi-FI" sz="1600" dirty="0"/>
              <a:t> saa päivittäin ilmaisen tai tuetun kouluruuan.​</a:t>
            </a:r>
          </a:p>
          <a:p>
            <a:pPr marL="285750" indent="-285750">
              <a:spcAft>
                <a:spcPts val="1200"/>
              </a:spcAft>
              <a:buSzPct val="100000"/>
            </a:pPr>
            <a:r>
              <a:rPr lang="fi-FI" sz="1600" dirty="0"/>
              <a:t>Yhteensä </a:t>
            </a:r>
            <a:r>
              <a:rPr lang="fi-FI" sz="1600" dirty="0">
                <a:solidFill>
                  <a:srgbClr val="FF5515"/>
                </a:solidFill>
                <a:latin typeface="Inter 18pt Black" panose="02000503000000020004" pitchFamily="2" charset="0"/>
                <a:ea typeface="Inter 18pt Black" panose="02000503000000020004" pitchFamily="2" charset="0"/>
              </a:rPr>
              <a:t>noin 418 miljoonalla lapsella</a:t>
            </a:r>
            <a:r>
              <a:rPr lang="fi-FI" sz="1600" dirty="0"/>
              <a:t> on mahdollisuus saada koulussa ruokaa.</a:t>
            </a:r>
          </a:p>
        </p:txBody>
      </p:sp>
      <p:sp>
        <p:nvSpPr>
          <p:cNvPr id="259" name="Google Shape;259;p41">
            <a:extLst>
              <a:ext uri="{FF2B5EF4-FFF2-40B4-BE49-F238E27FC236}">
                <a16:creationId xmlns:a16="http://schemas.microsoft.com/office/drawing/2014/main" id="{EC5A4143-951C-47F5-15A9-E2E6FF03ABB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pic>
        <p:nvPicPr>
          <p:cNvPr id="3" name="Picture 2" descr="A group of students eating at a table&#10;&#10;AI-generated content may be incorrect.">
            <a:extLst>
              <a:ext uri="{FF2B5EF4-FFF2-40B4-BE49-F238E27FC236}">
                <a16:creationId xmlns:a16="http://schemas.microsoft.com/office/drawing/2014/main" id="{20142F53-6471-14DE-A8DC-6FDE7C2652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9602" y="0"/>
            <a:ext cx="438439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87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>
          <a:extLst>
            <a:ext uri="{FF2B5EF4-FFF2-40B4-BE49-F238E27FC236}">
              <a16:creationId xmlns:a16="http://schemas.microsoft.com/office/drawing/2014/main" id="{27BF94A4-7854-3328-F5EB-9D51510DA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1">
            <a:extLst>
              <a:ext uri="{FF2B5EF4-FFF2-40B4-BE49-F238E27FC236}">
                <a16:creationId xmlns:a16="http://schemas.microsoft.com/office/drawing/2014/main" id="{B2FCEBDC-C8AE-AC41-AF51-D3493731DB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2500" y="477680"/>
            <a:ext cx="3990300" cy="1024118"/>
          </a:xfrm>
          <a:prstGeom prst="rect">
            <a:avLst/>
          </a:prstGeom>
        </p:spPr>
        <p:txBody>
          <a:bodyPr spcFirstLastPara="1" wrap="square" lIns="91425" tIns="46800" rIns="91425" bIns="468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2200" dirty="0">
                <a:latin typeface="Inter 18pt Black" panose="02000503000000020004" pitchFamily="2" charset="0"/>
                <a:ea typeface="Inter 18pt Black" panose="02000503000000020004" pitchFamily="2" charset="0"/>
                <a:cs typeface="Inter Black"/>
                <a:sym typeface="Inter Black"/>
              </a:rPr>
              <a:t>MAIDEN VÄLILLÄ ON </a:t>
            </a:r>
            <a:br>
              <a:rPr lang="fi-FI" sz="2200" dirty="0">
                <a:latin typeface="Inter 18pt Black" panose="02000503000000020004" pitchFamily="2" charset="0"/>
                <a:ea typeface="Inter 18pt Black" panose="02000503000000020004" pitchFamily="2" charset="0"/>
                <a:cs typeface="Inter Black"/>
                <a:sym typeface="Inter Black"/>
              </a:rPr>
            </a:br>
            <a:r>
              <a:rPr lang="fi-FI" sz="2200" dirty="0">
                <a:latin typeface="Inter 18pt Black" panose="02000503000000020004" pitchFamily="2" charset="0"/>
                <a:ea typeface="Inter 18pt Black" panose="02000503000000020004" pitchFamily="2" charset="0"/>
                <a:cs typeface="Inter Black"/>
                <a:sym typeface="Inter Black"/>
              </a:rPr>
              <a:t>ISOJA EROJA</a:t>
            </a:r>
            <a:br>
              <a:rPr lang="fi-FI" sz="2000" dirty="0">
                <a:latin typeface="Inter 18pt Black" panose="02000503000000020004" pitchFamily="2" charset="0"/>
                <a:ea typeface="Inter 18pt Black" panose="02000503000000020004" pitchFamily="2" charset="0"/>
                <a:cs typeface="Inter Black"/>
                <a:sym typeface="Inter Black"/>
              </a:rPr>
            </a:br>
            <a:endParaRPr sz="2000" dirty="0">
              <a:latin typeface="Inter 18pt Black" panose="02000503000000020004" pitchFamily="2" charset="0"/>
              <a:ea typeface="Inter 18pt Black" panose="02000503000000020004" pitchFamily="2" charset="0"/>
            </a:endParaRPr>
          </a:p>
        </p:txBody>
      </p:sp>
      <p:sp>
        <p:nvSpPr>
          <p:cNvPr id="258" name="Google Shape;258;p41">
            <a:extLst>
              <a:ext uri="{FF2B5EF4-FFF2-40B4-BE49-F238E27FC236}">
                <a16:creationId xmlns:a16="http://schemas.microsoft.com/office/drawing/2014/main" id="{8778309E-14CA-AF67-4A79-5AD1855C9FE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92900" y="1357631"/>
            <a:ext cx="3999900" cy="3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spcAft>
                <a:spcPts val="1200"/>
              </a:spcAft>
              <a:buSzPct val="100000"/>
            </a:pPr>
            <a:r>
              <a:rPr lang="fi-FI" sz="1600" dirty="0"/>
              <a:t>Korkean tulotason maissa kouluruuan saa </a:t>
            </a:r>
            <a:r>
              <a:rPr lang="fi-FI" sz="1600" dirty="0">
                <a:solidFill>
                  <a:srgbClr val="FF5515"/>
                </a:solidFill>
                <a:latin typeface="Inter 18pt Black" panose="02000503000000020004" pitchFamily="2" charset="0"/>
                <a:ea typeface="Inter 18pt Black" panose="02000503000000020004" pitchFamily="2" charset="0"/>
              </a:rPr>
              <a:t>61 prosenttia lapsista</a:t>
            </a:r>
            <a:r>
              <a:rPr lang="fi-FI" sz="1600" dirty="0"/>
              <a:t>. ​</a:t>
            </a:r>
          </a:p>
          <a:p>
            <a:pPr marL="285750" indent="-285750">
              <a:spcAft>
                <a:spcPts val="1200"/>
              </a:spcAft>
              <a:buSzPct val="100000"/>
            </a:pPr>
            <a:r>
              <a:rPr lang="fi-FI" sz="1600" dirty="0"/>
              <a:t>Matalan tulotason maissa kouluruuan saa </a:t>
            </a:r>
            <a:r>
              <a:rPr lang="fi-FI" sz="1600" dirty="0">
                <a:solidFill>
                  <a:srgbClr val="FF5515"/>
                </a:solidFill>
                <a:latin typeface="Inter 18pt Black" panose="02000503000000020004" pitchFamily="2" charset="0"/>
                <a:ea typeface="Inter 18pt Black" panose="02000503000000020004" pitchFamily="2" charset="0"/>
              </a:rPr>
              <a:t>vain 18 prosenttia lapsista</a:t>
            </a:r>
            <a:r>
              <a:rPr lang="fi-FI" sz="1600" dirty="0"/>
              <a:t>. ​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fi-FI" sz="1600" dirty="0"/>
              <a:t>     Matalan tulotason maissa on paljon köyhyyttä ja kouluruualle olisi suurin tarve. Tällä hetkellä</a:t>
            </a:r>
            <a:r>
              <a:rPr lang="fi-FI" sz="1600" dirty="0">
                <a:solidFill>
                  <a:schemeClr val="tx1"/>
                </a:solidFill>
              </a:rPr>
              <a:t> </a:t>
            </a:r>
            <a:r>
              <a:rPr lang="fi-FI" sz="1600" dirty="0">
                <a:solidFill>
                  <a:schemeClr val="tx1"/>
                </a:solidFill>
                <a:latin typeface="Inter 18pt Black" panose="02000503000000020004" pitchFamily="2" charset="0"/>
                <a:ea typeface="Inter 18pt Black" panose="02000503000000020004" pitchFamily="2" charset="0"/>
              </a:rPr>
              <a:t>jopa 73 miljoonaa lasta joutuu opiskelemaan ilman kouluruokaa. </a:t>
            </a:r>
          </a:p>
        </p:txBody>
      </p:sp>
      <p:sp>
        <p:nvSpPr>
          <p:cNvPr id="259" name="Google Shape;259;p41">
            <a:extLst>
              <a:ext uri="{FF2B5EF4-FFF2-40B4-BE49-F238E27FC236}">
                <a16:creationId xmlns:a16="http://schemas.microsoft.com/office/drawing/2014/main" id="{B9E2D623-65F3-E67D-9773-822F03EDCA5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577D01-42F5-9F69-5DEC-CE1B82568D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9602" y="0"/>
            <a:ext cx="4384398" cy="51435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5F124BE-DB5C-4E22-0FD3-5B882292CCBD}"/>
              </a:ext>
            </a:extLst>
          </p:cNvPr>
          <p:cNvCxnSpPr/>
          <p:nvPr/>
        </p:nvCxnSpPr>
        <p:spPr>
          <a:xfrm>
            <a:off x="508674" y="3009646"/>
            <a:ext cx="17561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604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1"/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  <p:sp>
        <p:nvSpPr>
          <p:cNvPr id="6" name="Google Shape;242;p39">
            <a:extLst>
              <a:ext uri="{FF2B5EF4-FFF2-40B4-BE49-F238E27FC236}">
                <a16:creationId xmlns:a16="http://schemas.microsoft.com/office/drawing/2014/main" id="{CE1C948E-11A1-B597-51B7-72E33CE37A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2900" y="394100"/>
            <a:ext cx="8357100" cy="605100"/>
          </a:xfrm>
          <a:prstGeom prst="rect">
            <a:avLst/>
          </a:prstGeom>
        </p:spPr>
        <p:txBody>
          <a:bodyPr spcFirstLastPara="1" wrap="square" lIns="90000" tIns="46800" rIns="90000" bIns="468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Inter 18pt Black" panose="02000503000000020004" pitchFamily="2" charset="0"/>
                <a:ea typeface="Inter 18pt Black" panose="02000503000000020004" pitchFamily="2" charset="0"/>
                <a:cs typeface="Inter Black"/>
                <a:sym typeface="Inter Black"/>
              </a:rPr>
              <a:t>YHTEISTYÖSSÄ ON VOIMAA</a:t>
            </a:r>
          </a:p>
        </p:txBody>
      </p:sp>
      <p:sp>
        <p:nvSpPr>
          <p:cNvPr id="7" name="Google Shape;243;p39">
            <a:extLst>
              <a:ext uri="{FF2B5EF4-FFF2-40B4-BE49-F238E27FC236}">
                <a16:creationId xmlns:a16="http://schemas.microsoft.com/office/drawing/2014/main" id="{D3880B2F-F930-2E56-6C2E-9CDDFD182B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94100" y="1109300"/>
            <a:ext cx="8059558" cy="3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spcAft>
                <a:spcPts val="1200"/>
              </a:spcAft>
              <a:buSzPct val="100000"/>
            </a:pPr>
            <a:r>
              <a:rPr lang="fi-FI" sz="1300" dirty="0"/>
              <a:t>Suomi on ollut perustamassa globaalia kouluruokakoalitiota, johon kuuluu jo lähes 100 maailman maata. Suomi toimii yhtenä koalition puheenjohtajista.​</a:t>
            </a:r>
          </a:p>
          <a:p>
            <a:pPr marL="285750" indent="-285750">
              <a:spcAft>
                <a:spcPts val="1200"/>
              </a:spcAft>
              <a:buSzPct val="100000"/>
            </a:pPr>
            <a:r>
              <a:rPr lang="fi-FI" sz="1300" dirty="0"/>
              <a:t>Mukana on myös yli 100 muuta kumppania kuten esimerkiksi avustusjärjestöjä ja tutkimuslaitoksia.​</a:t>
            </a:r>
          </a:p>
          <a:p>
            <a:pPr marL="285750" indent="-285750">
              <a:spcAft>
                <a:spcPts val="1200"/>
              </a:spcAft>
              <a:buSzPct val="100000"/>
            </a:pPr>
            <a:r>
              <a:rPr lang="fi-FI" sz="1300" dirty="0"/>
              <a:t>Myös World Vision on koalition jäsen.​</a:t>
            </a:r>
          </a:p>
          <a:p>
            <a:pPr marL="285750" indent="-285750">
              <a:spcAft>
                <a:spcPts val="1200"/>
              </a:spcAft>
              <a:buSzPct val="100000"/>
            </a:pPr>
            <a:r>
              <a:rPr lang="fi-FI" sz="1300" dirty="0"/>
              <a:t>Ryhmällä on yhteinen, tärkeä tavoite: ​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fi-FI" sz="2800" dirty="0">
                <a:solidFill>
                  <a:srgbClr val="FF5515"/>
                </a:solidFill>
                <a:latin typeface="Inter 18pt Black" panose="02000503000000020004" pitchFamily="2" charset="0"/>
                <a:ea typeface="Inter 18pt Black" panose="02000503000000020004" pitchFamily="2" charset="0"/>
              </a:rPr>
              <a:t>KOULURUOKA KAIKILLE MAAILMAN LAPSILLE VUOTEEN 2030 MENNESSÄ.</a:t>
            </a:r>
            <a:endParaRPr sz="2800" dirty="0">
              <a:solidFill>
                <a:srgbClr val="FF5515"/>
              </a:solidFill>
              <a:latin typeface="Inter 18pt Black" panose="02000503000000020004" pitchFamily="2" charset="0"/>
              <a:ea typeface="Inter 18pt Black" panose="02000503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1"/>
          <p:cNvSpPr txBox="1">
            <a:spLocks noGrp="1"/>
          </p:cNvSpPr>
          <p:nvPr>
            <p:ph type="title"/>
          </p:nvPr>
        </p:nvSpPr>
        <p:spPr>
          <a:xfrm>
            <a:off x="402499" y="514012"/>
            <a:ext cx="4127111" cy="1024118"/>
          </a:xfrm>
          <a:prstGeom prst="rect">
            <a:avLst/>
          </a:prstGeom>
        </p:spPr>
        <p:txBody>
          <a:bodyPr spcFirstLastPara="1" wrap="square" lIns="91425" tIns="46800" rIns="91425" bIns="46800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>
                <a:latin typeface="Inter 18pt Black" panose="02000503000000020004" pitchFamily="2" charset="0"/>
                <a:ea typeface="Inter 18pt Black" panose="02000503000000020004" pitchFamily="2" charset="0"/>
                <a:cs typeface="Inter Black"/>
                <a:sym typeface="Inter Black"/>
              </a:rPr>
              <a:t>MIKSI KOULURUOKAILUN TUKEMINEN ON TÄRKEÄÄ JUURI NYT?</a:t>
            </a:r>
            <a:endParaRPr sz="2000" dirty="0">
              <a:latin typeface="Inter 18pt Black" panose="02000503000000020004" pitchFamily="2" charset="0"/>
              <a:ea typeface="Inter 18pt Black" panose="02000503000000020004" pitchFamily="2" charset="0"/>
            </a:endParaRPr>
          </a:p>
        </p:txBody>
      </p:sp>
      <p:sp>
        <p:nvSpPr>
          <p:cNvPr id="258" name="Google Shape;258;p41"/>
          <p:cNvSpPr txBox="1">
            <a:spLocks noGrp="1"/>
          </p:cNvSpPr>
          <p:nvPr>
            <p:ph type="body" idx="4294967295"/>
          </p:nvPr>
        </p:nvSpPr>
        <p:spPr>
          <a:xfrm>
            <a:off x="392900" y="1703537"/>
            <a:ext cx="3999900" cy="3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fi-FI" sz="1600" dirty="0"/>
              <a:t>Maailmassa on ennätyksellisen paljon ihmisiä, joilla ei ole riittävästi ruokaa. ​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fi-FI" sz="1600" dirty="0">
                <a:solidFill>
                  <a:srgbClr val="FF5515"/>
                </a:solidFill>
                <a:latin typeface="Inter 18pt Black" panose="02000503000000020004" pitchFamily="2" charset="0"/>
                <a:ea typeface="Inter 18pt Black" panose="02000503000000020004" pitchFamily="2" charset="0"/>
              </a:rPr>
              <a:t>Terveellinen ja ravitseva kouluruoka on tehokas keino parantaa lasten ravitsemusta ja vähentää nälkää. </a:t>
            </a:r>
          </a:p>
        </p:txBody>
      </p:sp>
      <p:sp>
        <p:nvSpPr>
          <p:cNvPr id="259" name="Google Shape;259;p41"/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2CB54B-2E42-2999-9B98-4E7F58BDE60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9602" y="0"/>
            <a:ext cx="4384398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0"/>
          <p:cNvSpPr txBox="1">
            <a:spLocks noGrp="1"/>
          </p:cNvSpPr>
          <p:nvPr>
            <p:ph type="body" idx="1"/>
          </p:nvPr>
        </p:nvSpPr>
        <p:spPr>
          <a:xfrm>
            <a:off x="392900" y="413687"/>
            <a:ext cx="3999900" cy="6351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dirty="0">
                <a:latin typeface="Inter 18pt Black" panose="02000503000000020004" pitchFamily="2" charset="0"/>
                <a:ea typeface="Inter 18pt Black" panose="02000503000000020004" pitchFamily="2" charset="0"/>
              </a:rPr>
              <a:t>TERVEYS</a:t>
            </a:r>
          </a:p>
        </p:txBody>
      </p:sp>
      <p:sp>
        <p:nvSpPr>
          <p:cNvPr id="251" name="Google Shape;251;p40"/>
          <p:cNvSpPr txBox="1">
            <a:spLocks noGrp="1"/>
          </p:cNvSpPr>
          <p:nvPr>
            <p:ph type="body" idx="2"/>
          </p:nvPr>
        </p:nvSpPr>
        <p:spPr>
          <a:xfrm>
            <a:off x="4750100" y="413688"/>
            <a:ext cx="3999900" cy="6351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dirty="0">
                <a:latin typeface="Inter 18pt Black" panose="02000503000000020004" pitchFamily="2" charset="0"/>
                <a:ea typeface="Inter 18pt Black" panose="02000503000000020004" pitchFamily="2" charset="0"/>
              </a:rPr>
              <a:t>KOULUTUS</a:t>
            </a:r>
          </a:p>
        </p:txBody>
      </p:sp>
      <p:sp>
        <p:nvSpPr>
          <p:cNvPr id="252" name="Google Shape;252;p40"/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  <p:pic>
        <p:nvPicPr>
          <p:cNvPr id="7" name="Picture 6" descr="A teacher writing on a whiteboard in a classroom&#10;&#10;AI-generated content may be incorrect.">
            <a:extLst>
              <a:ext uri="{FF2B5EF4-FFF2-40B4-BE49-F238E27FC236}">
                <a16:creationId xmlns:a16="http://schemas.microsoft.com/office/drawing/2014/main" id="{E11C52F5-423B-A840-EA3D-4D9E8764BFA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1449" y="963134"/>
            <a:ext cx="3540340" cy="2361407"/>
          </a:xfrm>
          <a:prstGeom prst="rect">
            <a:avLst/>
          </a:prstGeom>
        </p:spPr>
      </p:pic>
      <p:sp>
        <p:nvSpPr>
          <p:cNvPr id="8" name="Google Shape;251;p40">
            <a:extLst>
              <a:ext uri="{FF2B5EF4-FFF2-40B4-BE49-F238E27FC236}">
                <a16:creationId xmlns:a16="http://schemas.microsoft.com/office/drawing/2014/main" id="{CD0A7F7F-BC8E-F9FF-7C53-B9B3BEC5907A}"/>
              </a:ext>
            </a:extLst>
          </p:cNvPr>
          <p:cNvSpPr txBox="1">
            <a:spLocks/>
          </p:cNvSpPr>
          <p:nvPr/>
        </p:nvSpPr>
        <p:spPr>
          <a:xfrm>
            <a:off x="4750100" y="3468959"/>
            <a:ext cx="3999900" cy="2216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400"/>
              <a:buFont typeface="Inter Light"/>
              <a:buChar char="●"/>
              <a:defRPr sz="14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200"/>
              <a:buFont typeface="Inter Light"/>
              <a:buChar char="○"/>
              <a:defRPr sz="12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200"/>
              <a:buFont typeface="Inter Light"/>
              <a:buChar char="■"/>
              <a:defRPr sz="12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200"/>
              <a:buFont typeface="Inter Light"/>
              <a:buChar char="●"/>
              <a:defRPr sz="12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200"/>
              <a:buFont typeface="Inter Light"/>
              <a:buChar char="○"/>
              <a:defRPr sz="12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200"/>
              <a:buFont typeface="Inter Light"/>
              <a:buChar char="■"/>
              <a:defRPr sz="12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200"/>
              <a:buFont typeface="Inter Light"/>
              <a:buChar char="●"/>
              <a:defRPr sz="12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200"/>
              <a:buFont typeface="Inter Light"/>
              <a:buChar char="○"/>
              <a:defRPr sz="12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200"/>
              <a:buFont typeface="Inter Light"/>
              <a:buChar char="■"/>
              <a:defRPr sz="12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indent="0">
              <a:spcAft>
                <a:spcPts val="1200"/>
              </a:spcAft>
              <a:buFont typeface="Inter Light"/>
              <a:buNone/>
            </a:pPr>
            <a:r>
              <a:rPr lang="fi-FI" dirty="0">
                <a:latin typeface="Inter Light" panose="02000403000000020004" pitchFamily="2" charset="0"/>
                <a:ea typeface="Inter Light" panose="02000403000000020004" pitchFamily="2" charset="0"/>
                <a:cs typeface="Inter Light" panose="02000403000000020004" pitchFamily="2" charset="0"/>
              </a:rPr>
              <a:t>Kouluruoka on vanhemmille tärkeä syy lähettää lapset kouluun ja </a:t>
            </a:r>
            <a:r>
              <a:rPr lang="fi-FI" dirty="0">
                <a:latin typeface="Inter 18pt Black" panose="02000503000000020004" pitchFamily="2" charset="0"/>
                <a:ea typeface="Inter 18pt Black" panose="02000503000000020004" pitchFamily="2" charset="0"/>
                <a:cs typeface="Inter Light" panose="02000403000000020004" pitchFamily="2" charset="0"/>
              </a:rPr>
              <a:t>ruuan ansiosta lapset myös pysyvät opintiellä</a:t>
            </a:r>
            <a:r>
              <a:rPr lang="fi-FI" dirty="0">
                <a:latin typeface="Inter Light" panose="02000403000000020004" pitchFamily="2" charset="0"/>
                <a:ea typeface="Inter Light" panose="02000403000000020004" pitchFamily="2" charset="0"/>
                <a:cs typeface="Inter Light" panose="02000403000000020004" pitchFamily="2" charset="0"/>
              </a:rPr>
              <a:t>. Kouluateria auttaa lapsia keskittymään ja oppimaan.</a:t>
            </a:r>
          </a:p>
        </p:txBody>
      </p:sp>
      <p:sp>
        <p:nvSpPr>
          <p:cNvPr id="10" name="Google Shape;250;p40">
            <a:extLst>
              <a:ext uri="{FF2B5EF4-FFF2-40B4-BE49-F238E27FC236}">
                <a16:creationId xmlns:a16="http://schemas.microsoft.com/office/drawing/2014/main" id="{7C316885-7730-B16E-4690-9458219E2980}"/>
              </a:ext>
            </a:extLst>
          </p:cNvPr>
          <p:cNvSpPr txBox="1">
            <a:spLocks/>
          </p:cNvSpPr>
          <p:nvPr/>
        </p:nvSpPr>
        <p:spPr>
          <a:xfrm>
            <a:off x="315186" y="3468959"/>
            <a:ext cx="3999900" cy="1766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400"/>
              <a:buFont typeface="Inter Light"/>
              <a:buChar char="●"/>
              <a:defRPr sz="14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200"/>
              <a:buFont typeface="Inter Light"/>
              <a:buChar char="○"/>
              <a:defRPr sz="12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200"/>
              <a:buFont typeface="Inter Light"/>
              <a:buChar char="■"/>
              <a:defRPr sz="12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200"/>
              <a:buFont typeface="Inter Light"/>
              <a:buChar char="●"/>
              <a:defRPr sz="12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200"/>
              <a:buFont typeface="Inter Light"/>
              <a:buChar char="○"/>
              <a:defRPr sz="12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200"/>
              <a:buFont typeface="Inter Light"/>
              <a:buChar char="■"/>
              <a:defRPr sz="12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200"/>
              <a:buFont typeface="Inter Light"/>
              <a:buChar char="●"/>
              <a:defRPr sz="12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200"/>
              <a:buFont typeface="Inter Light"/>
              <a:buChar char="○"/>
              <a:defRPr sz="12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222"/>
              </a:buClr>
              <a:buSzPts val="1200"/>
              <a:buFont typeface="Inter Light"/>
              <a:buChar char="■"/>
              <a:defRPr sz="1200" b="0" i="0" u="none" strike="noStrike" cap="none">
                <a:solidFill>
                  <a:srgbClr val="11122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indent="0">
              <a:spcAft>
                <a:spcPts val="1200"/>
              </a:spcAft>
              <a:buFont typeface="Inter Light"/>
              <a:buNone/>
            </a:pPr>
            <a:r>
              <a:rPr lang="fi-FI" dirty="0">
                <a:latin typeface="Inter Light" panose="02000403000000020004" pitchFamily="2" charset="0"/>
                <a:ea typeface="Inter Light" panose="02000403000000020004" pitchFamily="2" charset="0"/>
                <a:cs typeface="Inter Light" panose="02000403000000020004" pitchFamily="2" charset="0"/>
              </a:rPr>
              <a:t>Kouluruoka on miljoonille lapsille </a:t>
            </a:r>
            <a:r>
              <a:rPr lang="fi-FI" dirty="0">
                <a:latin typeface="Inter 18pt Black" panose="02000503000000020004" pitchFamily="2" charset="0"/>
                <a:ea typeface="Inter 18pt Black" panose="02000503000000020004" pitchFamily="2" charset="0"/>
                <a:cs typeface="Inter Light" panose="02000403000000020004" pitchFamily="2" charset="0"/>
              </a:rPr>
              <a:t>päivän ainoa ateria.</a:t>
            </a:r>
            <a:r>
              <a:rPr lang="fi-FI" dirty="0">
                <a:latin typeface="Inter Light" panose="02000403000000020004" pitchFamily="2" charset="0"/>
                <a:ea typeface="Inter Light" panose="02000403000000020004" pitchFamily="2" charset="0"/>
                <a:cs typeface="Inter Light" panose="02000403000000020004" pitchFamily="2" charset="0"/>
              </a:rPr>
              <a:t> Monipuolinen ja ravitseva kouluruoka auttaa lapsia jaksamaan ja ehkäisee aliravitsemusta ja nälkää.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A759CA7-0EEA-B733-38CE-821BE4026E6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515" y="963134"/>
            <a:ext cx="3540340" cy="236140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>
          <a:extLst>
            <a:ext uri="{FF2B5EF4-FFF2-40B4-BE49-F238E27FC236}">
              <a16:creationId xmlns:a16="http://schemas.microsoft.com/office/drawing/2014/main" id="{8C19C56D-F493-8CBA-F67D-08BDAFADF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1">
            <a:extLst>
              <a:ext uri="{FF2B5EF4-FFF2-40B4-BE49-F238E27FC236}">
                <a16:creationId xmlns:a16="http://schemas.microsoft.com/office/drawing/2014/main" id="{F9CB3E22-0651-1AAD-93D8-62FF8234B3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2499" y="514012"/>
            <a:ext cx="4127111" cy="1024118"/>
          </a:xfrm>
          <a:prstGeom prst="rect">
            <a:avLst/>
          </a:prstGeom>
        </p:spPr>
        <p:txBody>
          <a:bodyPr spcFirstLastPara="1" wrap="square" lIns="91425" tIns="46800" rIns="91425" bIns="46800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>
                <a:latin typeface="Inter 18pt Black" panose="02000503000000020004" pitchFamily="2" charset="0"/>
                <a:ea typeface="Inter 18pt Black" panose="02000503000000020004" pitchFamily="2" charset="0"/>
                <a:cs typeface="Inter Black"/>
                <a:sym typeface="Inter Black"/>
              </a:rPr>
              <a:t>MITEN ESIMERKIKSI WORLD VISION TUKEE KOULU-RUOKAILUA ERI MAISSA?</a:t>
            </a:r>
            <a:endParaRPr sz="2000" dirty="0">
              <a:latin typeface="Inter 18pt Black" panose="02000503000000020004" pitchFamily="2" charset="0"/>
              <a:ea typeface="Inter 18pt Black" panose="02000503000000020004" pitchFamily="2" charset="0"/>
            </a:endParaRPr>
          </a:p>
        </p:txBody>
      </p:sp>
      <p:sp>
        <p:nvSpPr>
          <p:cNvPr id="258" name="Google Shape;258;p41">
            <a:extLst>
              <a:ext uri="{FF2B5EF4-FFF2-40B4-BE49-F238E27FC236}">
                <a16:creationId xmlns:a16="http://schemas.microsoft.com/office/drawing/2014/main" id="{E4C8CD75-B764-8DFB-96FB-DD32F0BD3BA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92899" y="1630869"/>
            <a:ext cx="4294157" cy="3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spcAft>
                <a:spcPts val="1200"/>
              </a:spcAft>
              <a:buSzPct val="100000"/>
            </a:pPr>
            <a:r>
              <a:rPr lang="fi-FI" sz="1100" dirty="0">
                <a:solidFill>
                  <a:schemeClr val="tx1"/>
                </a:solidFill>
                <a:latin typeface="Inter Light" panose="02000403000000020004" pitchFamily="2" charset="0"/>
                <a:ea typeface="Inter Light" panose="02000403000000020004" pitchFamily="2" charset="0"/>
                <a:cs typeface="Inter Light" panose="02000403000000020004" pitchFamily="2" charset="0"/>
              </a:rPr>
              <a:t>Työskentelemme yhdessä eri maiden päättäjien sekä lasten vanhempien kanssa: kerromme kouluruuan merkityksestä lasten terveydelle ja oppimiselle.​</a:t>
            </a:r>
          </a:p>
          <a:p>
            <a:pPr marL="171450" indent="-171450">
              <a:spcAft>
                <a:spcPts val="1200"/>
              </a:spcAft>
              <a:buSzPct val="100000"/>
            </a:pPr>
            <a:r>
              <a:rPr lang="fi-FI" sz="1100" dirty="0">
                <a:solidFill>
                  <a:schemeClr val="tx1"/>
                </a:solidFill>
                <a:latin typeface="Inter Light" panose="02000403000000020004" pitchFamily="2" charset="0"/>
                <a:ea typeface="Inter Light" panose="02000403000000020004" pitchFamily="2" charset="0"/>
                <a:cs typeface="Inter Light" panose="02000403000000020004" pitchFamily="2" charset="0"/>
              </a:rPr>
              <a:t>Tuemme koulupuutarhojen rakentamista. </a:t>
            </a:r>
            <a:r>
              <a:rPr lang="fi-FI" sz="1100" dirty="0" err="1">
                <a:solidFill>
                  <a:schemeClr val="tx1"/>
                </a:solidFill>
                <a:latin typeface="Inter Light" panose="02000403000000020004" pitchFamily="2" charset="0"/>
                <a:ea typeface="Inter Light" panose="02000403000000020004" pitchFamily="2" charset="0"/>
                <a:cs typeface="Inter Light" panose="02000403000000020004" pitchFamily="2" charset="0"/>
              </a:rPr>
              <a:t>Puutarhoiden</a:t>
            </a:r>
            <a:r>
              <a:rPr lang="fi-FI" sz="1100" dirty="0">
                <a:solidFill>
                  <a:schemeClr val="tx1"/>
                </a:solidFill>
                <a:latin typeface="Inter Light" panose="02000403000000020004" pitchFamily="2" charset="0"/>
                <a:ea typeface="Inter Light" panose="02000403000000020004" pitchFamily="2" charset="0"/>
                <a:cs typeface="Inter Light" panose="02000403000000020004" pitchFamily="2" charset="0"/>
              </a:rPr>
              <a:t> sadoista voidaan valmistaa oppilaille aterioita.​</a:t>
            </a:r>
          </a:p>
          <a:p>
            <a:pPr marL="171450" indent="-171450">
              <a:spcAft>
                <a:spcPts val="1200"/>
              </a:spcAft>
              <a:buSzPct val="100000"/>
            </a:pPr>
            <a:r>
              <a:rPr lang="fi-FI" sz="1100" dirty="0">
                <a:solidFill>
                  <a:schemeClr val="tx1"/>
                </a:solidFill>
                <a:latin typeface="Inter Light" panose="02000403000000020004" pitchFamily="2" charset="0"/>
                <a:ea typeface="Inter Light" panose="02000403000000020004" pitchFamily="2" charset="0"/>
                <a:cs typeface="Inter Light" panose="02000403000000020004" pitchFamily="2" charset="0"/>
              </a:rPr>
              <a:t>Parannamme vanhempien toimeentuloa esimerkiksi tarjoamalla ammattikoulutusta tai opetusta tehokkaista viljelymenetelmistä. Kun vanhemmat saavat enemmän tuloja ja satoja, heillä on varaa lahjoittaa kasviksia tai rahallista tukea kouluille ruokailun järjestämistä varten.​</a:t>
            </a:r>
          </a:p>
          <a:p>
            <a:pPr marL="171450" indent="-171450">
              <a:spcAft>
                <a:spcPts val="1200"/>
              </a:spcAft>
              <a:buSzPct val="100000"/>
            </a:pPr>
            <a:r>
              <a:rPr lang="fi-FI" sz="1100" dirty="0">
                <a:solidFill>
                  <a:schemeClr val="tx1"/>
                </a:solidFill>
                <a:latin typeface="Inter Light" panose="02000403000000020004" pitchFamily="2" charset="0"/>
                <a:ea typeface="Inter Light" panose="02000403000000020004" pitchFamily="2" charset="0"/>
                <a:cs typeface="Inter Light" panose="02000403000000020004" pitchFamily="2" charset="0"/>
              </a:rPr>
              <a:t>Tarjoamme ruokaa päiväkodeissa ja esikouluissa.​</a:t>
            </a:r>
          </a:p>
          <a:p>
            <a:pPr marL="171450" indent="-171450">
              <a:spcAft>
                <a:spcPts val="1200"/>
              </a:spcAft>
              <a:buSzPct val="100000"/>
            </a:pPr>
            <a:r>
              <a:rPr lang="fi-FI" sz="1100" dirty="0">
                <a:solidFill>
                  <a:schemeClr val="tx1"/>
                </a:solidFill>
                <a:latin typeface="Inter Light" panose="02000403000000020004" pitchFamily="2" charset="0"/>
                <a:ea typeface="Inter Light" panose="02000403000000020004" pitchFamily="2" charset="0"/>
                <a:cs typeface="Inter Light" panose="02000403000000020004" pitchFamily="2" charset="0"/>
              </a:rPr>
              <a:t>Teemme yhteistyötä YK:n alaisen Maailman ruokaohjelman kanssa ja tarjoamme yhdessä kouluruokaa eri maissa. </a:t>
            </a:r>
          </a:p>
        </p:txBody>
      </p:sp>
      <p:sp>
        <p:nvSpPr>
          <p:cNvPr id="259" name="Google Shape;259;p41">
            <a:extLst>
              <a:ext uri="{FF2B5EF4-FFF2-40B4-BE49-F238E27FC236}">
                <a16:creationId xmlns:a16="http://schemas.microsoft.com/office/drawing/2014/main" id="{751643B4-96E8-DF40-90AC-C5419C06DF4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699508" y="4783631"/>
            <a:ext cx="285900" cy="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D736B3-7B33-5158-0241-43096CB1DD9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9602" y="0"/>
            <a:ext cx="438439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367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World Vision">
  <a:themeElements>
    <a:clrScheme name="Simple Light">
      <a:dk1>
        <a:srgbClr val="111222"/>
      </a:dk1>
      <a:lt1>
        <a:srgbClr val="FFFFFF"/>
      </a:lt1>
      <a:dk2>
        <a:srgbClr val="6D6A76"/>
      </a:dk2>
      <a:lt2>
        <a:srgbClr val="E9E7E3"/>
      </a:lt2>
      <a:accent1>
        <a:srgbClr val="FF5515"/>
      </a:accent1>
      <a:accent2>
        <a:srgbClr val="FFEBE1"/>
      </a:accent2>
      <a:accent3>
        <a:srgbClr val="FFD5BF"/>
      </a:accent3>
      <a:accent4>
        <a:srgbClr val="FFBD9D"/>
      </a:accent4>
      <a:accent5>
        <a:srgbClr val="FFA57B"/>
      </a:accent5>
      <a:accent6>
        <a:srgbClr val="FF8638"/>
      </a:accent6>
      <a:hlink>
        <a:srgbClr val="22A8C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FDB2175A5A3D049A99401DCBAC537A4" ma:contentTypeVersion="21" ma:contentTypeDescription="Luo uusi asiakirja." ma:contentTypeScope="" ma:versionID="eea0b6e35615901dc9a36bd962a03a4c">
  <xsd:schema xmlns:xsd="http://www.w3.org/2001/XMLSchema" xmlns:xs="http://www.w3.org/2001/XMLSchema" xmlns:p="http://schemas.microsoft.com/office/2006/metadata/properties" xmlns:ns2="1bc661f4-3fd6-4213-95e0-894e3a84ddc3" xmlns:ns3="e3afbfe3-a1b2-4603-96d1-9d790a7c256e" targetNamespace="http://schemas.microsoft.com/office/2006/metadata/properties" ma:root="true" ma:fieldsID="c7fc7bd1e8d7600b095ac66c33548845" ns2:_="" ns3:_="">
    <xsd:import namespace="1bc661f4-3fd6-4213-95e0-894e3a84ddc3"/>
    <xsd:import namespace="e3afbfe3-a1b2-4603-96d1-9d790a7c256e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lcf76f155ced4ddcb4097134ff3c332f0" minOccurs="0"/>
                <xsd:element ref="ns2:lcf76f155ced4ddcb4097134ff3c332f1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661f4-3fd6-4213-95e0-894e3a84ddc3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lcf76f155ced4ddcb4097134ff3c332f0" ma:index="11" nillable="true" ma:displayName="Bildmarkierungen_0" ma:hidden="true" ma:internalName="lcf76f155ced4ddcb4097134ff3c332f0" ma:readOnly="false">
      <xsd:simpleType>
        <xsd:restriction base="dms:Note"/>
      </xsd:simpleType>
    </xsd:element>
    <xsd:element name="lcf76f155ced4ddcb4097134ff3c332f1" ma:index="12" nillable="true" ma:displayName="Bildmarkierungen_0" ma:hidden="true" ma:internalName="lcf76f155ced4ddcb4097134ff3c332f1" ma:readOnly="false">
      <xsd:simpleType>
        <xsd:restriction base="dms:Note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Kuvien tunnisteet" ma:readOnly="false" ma:fieldId="{5cf76f15-5ced-4ddc-b409-7134ff3c332f}" ma:taxonomyMulti="true" ma:sspId="51705418-96fe-4708-b88c-a960795848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igrationWizIdPermissionLevels" ma:index="26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27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28" nillable="true" ma:displayName="MigrationWizIdSecurityGroups" ma:internalName="MigrationWizIdSecurityGroup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afbfe3-a1b2-4603-96d1-9d790a7c256e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5d6a5c7c-adba-47df-ac4c-82bd7d207c8d}" ma:internalName="TaxCatchAll" ma:showField="CatchAllData" ma:web="e3afbfe3-a1b2-4603-96d1-9d790a7c25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bc661f4-3fd6-4213-95e0-894e3a84ddc3">
      <Terms xmlns="http://schemas.microsoft.com/office/infopath/2007/PartnerControls"/>
    </lcf76f155ced4ddcb4097134ff3c332f>
    <TaxCatchAll xmlns="e3afbfe3-a1b2-4603-96d1-9d790a7c256e" xsi:nil="true"/>
    <MigrationWizIdPermissionLevels xmlns="1bc661f4-3fd6-4213-95e0-894e3a84ddc3" xsi:nil="true"/>
    <MigrationWizIdVersion xmlns="1bc661f4-3fd6-4213-95e0-894e3a84ddc3" xsi:nil="true"/>
    <MigrationWizIdPermissions xmlns="1bc661f4-3fd6-4213-95e0-894e3a84ddc3" xsi:nil="true"/>
    <MigrationWizIdSecurityGroups xmlns="1bc661f4-3fd6-4213-95e0-894e3a84ddc3" xsi:nil="true"/>
    <MigrationWizId xmlns="1bc661f4-3fd6-4213-95e0-894e3a84ddc3" xsi:nil="true"/>
    <MigrationWizIdDocumentLibraryPermissions xmlns="1bc661f4-3fd6-4213-95e0-894e3a84ddc3" xsi:nil="true"/>
    <lcf76f155ced4ddcb4097134ff3c332f0 xmlns="1bc661f4-3fd6-4213-95e0-894e3a84ddc3" xsi:nil="true"/>
    <lcf76f155ced4ddcb4097134ff3c332f1 xmlns="1bc661f4-3fd6-4213-95e0-894e3a84ddc3" xsi:nil="true"/>
  </documentManagement>
</p:properties>
</file>

<file path=customXml/itemProps1.xml><?xml version="1.0" encoding="utf-8"?>
<ds:datastoreItem xmlns:ds="http://schemas.openxmlformats.org/officeDocument/2006/customXml" ds:itemID="{FF26781B-F40F-46E0-959C-77198EF688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c661f4-3fd6-4213-95e0-894e3a84ddc3"/>
    <ds:schemaRef ds:uri="e3afbfe3-a1b2-4603-96d1-9d790a7c25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5CD3299-7183-4F76-9266-E81452F63C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EDC6E2-B0DC-43DF-81C9-34A9BC0CC497}">
  <ds:schemaRefs>
    <ds:schemaRef ds:uri="http://schemas.microsoft.com/office/2006/metadata/properties"/>
    <ds:schemaRef ds:uri="http://schemas.microsoft.com/office/infopath/2007/PartnerControls"/>
    <ds:schemaRef ds:uri="c7ad6dc8-3ba2-43f2-9dee-2b1ab423ed7c"/>
    <ds:schemaRef ds:uri="90c7d9bf-a9e5-43a7-a7f2-d2fd07eff9b1"/>
    <ds:schemaRef ds:uri="1bc661f4-3fd6-4213-95e0-894e3a84ddc3"/>
    <ds:schemaRef ds:uri="e3afbfe3-a1b2-4603-96d1-9d790a7c256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460</Words>
  <Application>Microsoft Office PowerPoint</Application>
  <PresentationFormat>Näytössä katseltava esitys (16:9)</PresentationFormat>
  <Paragraphs>45</Paragraphs>
  <Slides>10</Slides>
  <Notes>10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6" baseType="lpstr">
      <vt:lpstr>Inter 18pt Black</vt:lpstr>
      <vt:lpstr>Inter Black</vt:lpstr>
      <vt:lpstr>Inter Light</vt:lpstr>
      <vt:lpstr>Arial</vt:lpstr>
      <vt:lpstr>Inter Medium</vt:lpstr>
      <vt:lpstr>World Vision</vt:lpstr>
      <vt:lpstr>KOULU- RUOKAILU SUOMESSA JA MAAILMALLA</vt:lpstr>
      <vt:lpstr>PowerPoint-esitys</vt:lpstr>
      <vt:lpstr>KOULURUOKA SUOMESSA</vt:lpstr>
      <vt:lpstr>KUINKA MONI MAAILMAN LAPSISTA SAA KOULUSSA RUOKAA?</vt:lpstr>
      <vt:lpstr>MAIDEN VÄLILLÄ ON  ISOJA EROJA </vt:lpstr>
      <vt:lpstr>YHTEISTYÖSSÄ ON VOIMAA</vt:lpstr>
      <vt:lpstr>MIKSI KOULURUOKAILUN TUKEMINEN ON TÄRKEÄÄ JUURI NYT?</vt:lpstr>
      <vt:lpstr>PowerPoint-esitys</vt:lpstr>
      <vt:lpstr>MITEN ESIMERKIKSI WORLD VISION TUKEE KOULU-RUOKAILUA ERI MAISSA?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Heidi Saarela</cp:lastModifiedBy>
  <cp:revision>6</cp:revision>
  <dcterms:modified xsi:type="dcterms:W3CDTF">2025-03-27T12:41:43Z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0x010100FFDB2175A5A3D049A99401DCBAC537A4</vt:lpwstr>
  </property>
</Properties>
</file>